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86" r:id="rId4"/>
    <p:sldId id="277" r:id="rId5"/>
    <p:sldId id="266" r:id="rId6"/>
    <p:sldId id="267" r:id="rId7"/>
    <p:sldId id="268" r:id="rId8"/>
    <p:sldId id="280" r:id="rId9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66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2976CB4-8920-46BF-BB5E-836A27B39D3C}"/>
              </a:ext>
            </a:extLst>
          </p:cNvPr>
          <p:cNvSpPr/>
          <p:nvPr userDrawn="1"/>
        </p:nvSpPr>
        <p:spPr>
          <a:xfrm>
            <a:off x="432000" y="369000"/>
            <a:ext cx="8280000" cy="6120000"/>
          </a:xfrm>
          <a:prstGeom prst="rect">
            <a:avLst/>
          </a:prstGeom>
          <a:noFill/>
          <a:ln>
            <a:solidFill>
              <a:srgbClr val="FE0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04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20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EE986F-221A-4A38-9512-1D86CC913F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8709" y="552742"/>
            <a:ext cx="9152709" cy="148591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t">
              <a:lnSpc>
                <a:spcPct val="100000"/>
              </a:lnSpc>
            </a:pPr>
            <a:r>
              <a:rPr kumimoji="1" lang="en-US" altLang="ja-JP" sz="3200" spc="-150" dirty="0"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The 14th Asia Pacific Cervical Spine </a:t>
            </a:r>
            <a:br>
              <a:rPr kumimoji="1" lang="en-US" altLang="ja-JP" sz="3200" spc="-150" dirty="0">
                <a:latin typeface="FOT-ロダン Pro B" panose="02020800000000000000" pitchFamily="18" charset="-128"/>
                <a:ea typeface="FOT-ロダン Pro B" panose="02020800000000000000" pitchFamily="18" charset="-128"/>
              </a:rPr>
            </a:br>
            <a:r>
              <a:rPr kumimoji="1" lang="en-US" altLang="ja-JP" sz="3200" spc="-150" dirty="0"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Society Meeting</a:t>
            </a:r>
            <a:endParaRPr kumimoji="1" lang="ja-JP" altLang="en-US" sz="3200" spc="-150" dirty="0"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14FEC305-9BAE-4111-BBAA-4D7229E023A4}"/>
              </a:ext>
            </a:extLst>
          </p:cNvPr>
          <p:cNvSpPr>
            <a:spLocks noGrp="1"/>
          </p:cNvSpPr>
          <p:nvPr/>
        </p:nvSpPr>
        <p:spPr>
          <a:xfrm>
            <a:off x="8709" y="2277218"/>
            <a:ext cx="9144000" cy="5232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spc="-150" dirty="0"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演題動画作成</a:t>
            </a:r>
            <a:endParaRPr kumimoji="1" lang="ja-JP" altLang="en-US" sz="3200" spc="-150" dirty="0"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4464602-D918-4BB8-BBA9-E79D04B6F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2645" y="6333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8C9579-D4BC-4F2B-A2A9-2FFEBC09FB1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DC307839-6A22-4AC5-B6C0-9FC67A1069E3}"/>
              </a:ext>
            </a:extLst>
          </p:cNvPr>
          <p:cNvSpPr>
            <a:spLocks noGrp="1"/>
          </p:cNvSpPr>
          <p:nvPr/>
        </p:nvSpPr>
        <p:spPr>
          <a:xfrm>
            <a:off x="8709" y="5810145"/>
            <a:ext cx="9144000" cy="5232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ご使用の</a:t>
            </a:r>
            <a:r>
              <a:rPr lang="en-US" altLang="ja-JP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Office</a:t>
            </a:r>
            <a:r>
              <a:rPr lang="ja-JP" altLang="en-US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のバージョンにより、表記が異なる場合がございますので、ご了承ください。</a:t>
            </a:r>
            <a:endParaRPr lang="en-US" altLang="ja-JP" sz="1400" dirty="0">
              <a:latin typeface="Times New Roman" panose="02020603050405020304" pitchFamily="18" charset="0"/>
              <a:ea typeface="FOT-ロダン Pro B" panose="02020800000000000000" pitchFamily="18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kumimoji="1" lang="ja-JP" altLang="en-US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このマニュアルのバージョンはウィンドウズ版</a:t>
            </a:r>
            <a:r>
              <a:rPr kumimoji="1" lang="en-US" altLang="ja-JP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Office2019</a:t>
            </a:r>
            <a:r>
              <a:rPr lang="ja-JP" altLang="en-US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になります。</a:t>
            </a:r>
            <a:endParaRPr kumimoji="1" lang="ja-JP" altLang="en-US" sz="1400" dirty="0">
              <a:latin typeface="Times New Roman" panose="02020603050405020304" pitchFamily="18" charset="0"/>
              <a:ea typeface="FOT-ロダン Pro B" panose="020208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9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45087" y="387322"/>
            <a:ext cx="8355012" cy="435030"/>
          </a:xfrm>
          <a:prstGeom prst="rect">
            <a:avLst/>
          </a:prstGeom>
        </p:spPr>
        <p:txBody>
          <a:bodyPr vert="horz" wrap="square" lIns="0" tIns="11723" rIns="0" bIns="0" rtlCol="0" anchor="ctr">
            <a:spAutoFit/>
          </a:bodyPr>
          <a:lstStyle/>
          <a:p>
            <a:pPr marL="11723">
              <a:lnSpc>
                <a:spcPct val="100000"/>
              </a:lnSpc>
              <a:spcBef>
                <a:spcPts val="92"/>
              </a:spcBef>
            </a:pPr>
            <a:r>
              <a:rPr sz="2750" spc="-23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ス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ライド付き</a:t>
            </a:r>
            <a:r>
              <a:rPr lang="ja-JP" altLang="en-US" sz="2750" spc="-46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発表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動</a:t>
            </a:r>
            <a:r>
              <a:rPr sz="2750" spc="-55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画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の作成方法</a:t>
            </a:r>
            <a:r>
              <a:rPr sz="2750" spc="-55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～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アップまで</a:t>
            </a:r>
            <a:r>
              <a:rPr sz="2750" spc="-55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の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流</a:t>
            </a:r>
            <a:r>
              <a:rPr sz="2750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れ</a:t>
            </a:r>
            <a:endParaRPr sz="275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566" y="1000502"/>
            <a:ext cx="8248356" cy="690919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11723" fontAlgn="t">
              <a:lnSpc>
                <a:spcPts val="2600"/>
              </a:lnSpc>
              <a:spcBef>
                <a:spcPts val="100"/>
              </a:spcBef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以下のステップより</a:t>
            </a: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発表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動画を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作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成く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だ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さい</a:t>
            </a: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  <a:endParaRPr lang="en-US" altLang="ja-JP" spc="-5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 marL="11723" fontAlgn="t">
              <a:lnSpc>
                <a:spcPts val="2600"/>
              </a:lnSpc>
              <a:spcBef>
                <a:spcPts val="100"/>
              </a:spcBef>
            </a:pP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データのアップロードは</a:t>
            </a: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メールにて</a:t>
            </a:r>
            <a:r>
              <a:rPr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、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ご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案内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さ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せて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い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ただ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き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ます</a:t>
            </a:r>
            <a:r>
              <a:rPr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  <a:endParaRPr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242" y="1930117"/>
            <a:ext cx="1907931" cy="691912"/>
          </a:xfrm>
          <a:custGeom>
            <a:avLst/>
            <a:gdLst/>
            <a:ahLst/>
            <a:cxnLst/>
            <a:rect l="l" t="t" r="r" b="b"/>
            <a:pathLst>
              <a:path w="2066925" h="611505">
                <a:moveTo>
                  <a:pt x="1760982" y="0"/>
                </a:moveTo>
                <a:lnTo>
                  <a:pt x="0" y="0"/>
                </a:lnTo>
                <a:lnTo>
                  <a:pt x="0" y="611124"/>
                </a:lnTo>
                <a:lnTo>
                  <a:pt x="1760982" y="611124"/>
                </a:lnTo>
                <a:lnTo>
                  <a:pt x="2066544" y="305562"/>
                </a:lnTo>
                <a:lnTo>
                  <a:pt x="17609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571" y="2020635"/>
            <a:ext cx="1500554" cy="52338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1600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演題スライドの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  <a:p>
            <a:pPr marL="11723"/>
            <a:r>
              <a:rPr sz="1600" spc="-5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作成（ＰＰＴ）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76143" y="1930117"/>
            <a:ext cx="1492934" cy="691912"/>
          </a:xfrm>
          <a:custGeom>
            <a:avLst/>
            <a:gdLst/>
            <a:ahLst/>
            <a:cxnLst/>
            <a:rect l="l" t="t" r="r" b="b"/>
            <a:pathLst>
              <a:path w="1617345" h="611505">
                <a:moveTo>
                  <a:pt x="1311402" y="0"/>
                </a:moveTo>
                <a:lnTo>
                  <a:pt x="0" y="0"/>
                </a:lnTo>
                <a:lnTo>
                  <a:pt x="0" y="611124"/>
                </a:lnTo>
                <a:lnTo>
                  <a:pt x="1311402" y="611124"/>
                </a:lnTo>
                <a:lnTo>
                  <a:pt x="1616964" y="305562"/>
                </a:lnTo>
                <a:lnTo>
                  <a:pt x="131140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8223" y="2020635"/>
            <a:ext cx="867508" cy="52338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1600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機器準備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  <a:p>
            <a:pPr marL="11723"/>
            <a:r>
              <a:rPr sz="1600" spc="-5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録音準備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68724" y="1930117"/>
            <a:ext cx="1215683" cy="691912"/>
          </a:xfrm>
          <a:custGeom>
            <a:avLst/>
            <a:gdLst/>
            <a:ahLst/>
            <a:cxnLst/>
            <a:rect l="l" t="t" r="r" b="b"/>
            <a:pathLst>
              <a:path w="1316989" h="611505">
                <a:moveTo>
                  <a:pt x="1011174" y="0"/>
                </a:moveTo>
                <a:lnTo>
                  <a:pt x="0" y="0"/>
                </a:lnTo>
                <a:lnTo>
                  <a:pt x="0" y="611124"/>
                </a:lnTo>
                <a:lnTo>
                  <a:pt x="1011174" y="611124"/>
                </a:lnTo>
                <a:lnTo>
                  <a:pt x="1316736" y="305562"/>
                </a:lnTo>
                <a:lnTo>
                  <a:pt x="101117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3528" y="2147244"/>
            <a:ext cx="867508" cy="26761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1600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音声録音</a:t>
            </a:r>
            <a:endParaRPr sz="160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09495" y="1930117"/>
            <a:ext cx="1647678" cy="691912"/>
          </a:xfrm>
          <a:custGeom>
            <a:avLst/>
            <a:gdLst/>
            <a:ahLst/>
            <a:cxnLst/>
            <a:rect l="l" t="t" r="r" b="b"/>
            <a:pathLst>
              <a:path w="1784984" h="611505">
                <a:moveTo>
                  <a:pt x="1479042" y="0"/>
                </a:moveTo>
                <a:lnTo>
                  <a:pt x="0" y="0"/>
                </a:lnTo>
                <a:lnTo>
                  <a:pt x="0" y="611124"/>
                </a:lnTo>
                <a:lnTo>
                  <a:pt x="1479042" y="611124"/>
                </a:lnTo>
                <a:lnTo>
                  <a:pt x="1784603" y="305562"/>
                </a:lnTo>
                <a:lnTo>
                  <a:pt x="147904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8858" y="1982302"/>
            <a:ext cx="1289538" cy="51710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sz="1600" dirty="0" err="1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データ</a:t>
            </a:r>
            <a:endParaRPr lang="en-US" altLang="ja-JP" sz="1600" dirty="0">
              <a:solidFill>
                <a:srgbClr val="FFFFFF"/>
              </a:solidFill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  <a:p>
            <a:pPr algn="ctr">
              <a:spcBef>
                <a:spcPts val="92"/>
              </a:spcBef>
            </a:pPr>
            <a:r>
              <a:rPr sz="1600" dirty="0" err="1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アップ</a:t>
            </a:r>
            <a:r>
              <a:rPr sz="1600" spc="-5" dirty="0" err="1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ロード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181D5E65-7618-4B7F-A027-8CBCB1D17FC8}"/>
              </a:ext>
            </a:extLst>
          </p:cNvPr>
          <p:cNvSpPr txBox="1"/>
          <p:nvPr/>
        </p:nvSpPr>
        <p:spPr>
          <a:xfrm>
            <a:off x="443242" y="2928531"/>
            <a:ext cx="1907931" cy="25549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ja-JP" altLang="en-US" spc="-14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ー</a:t>
            </a:r>
            <a:r>
              <a:rPr lang="ja-JP" altLang="en-US" spc="-23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目</a:t>
            </a:r>
            <a:r>
              <a:rPr lang="ja-JP" altLang="en-US" spc="-37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次</a:t>
            </a:r>
            <a:r>
              <a:rPr lang="ja-JP" altLang="en-US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ー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1747322D-FA5C-4242-BE83-8EF0949F12FD}"/>
              </a:ext>
            </a:extLst>
          </p:cNvPr>
          <p:cNvSpPr txBox="1"/>
          <p:nvPr/>
        </p:nvSpPr>
        <p:spPr>
          <a:xfrm>
            <a:off x="443242" y="3685863"/>
            <a:ext cx="1836537" cy="23266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①録音を始める前に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C03056EE-A370-46D8-A35F-3E4767B81C4D}"/>
              </a:ext>
            </a:extLst>
          </p:cNvPr>
          <p:cNvSpPr txBox="1"/>
          <p:nvPr/>
        </p:nvSpPr>
        <p:spPr>
          <a:xfrm>
            <a:off x="2192029" y="3695296"/>
            <a:ext cx="4670415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EFFC6E5B-6D9F-4D0A-85FC-466DA1D44864}"/>
              </a:ext>
            </a:extLst>
          </p:cNvPr>
          <p:cNvSpPr txBox="1"/>
          <p:nvPr/>
        </p:nvSpPr>
        <p:spPr>
          <a:xfrm>
            <a:off x="6811462" y="3685864"/>
            <a:ext cx="306001" cy="23266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P3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DA861E35-DB1F-4EA9-949C-21E9646C591E}"/>
              </a:ext>
            </a:extLst>
          </p:cNvPr>
          <p:cNvSpPr txBox="1"/>
          <p:nvPr/>
        </p:nvSpPr>
        <p:spPr>
          <a:xfrm>
            <a:off x="443242" y="3995315"/>
            <a:ext cx="1207887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②機器の準</a:t>
            </a: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備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DAC77CC9-CB90-4363-AAE9-132B534C653F}"/>
              </a:ext>
            </a:extLst>
          </p:cNvPr>
          <p:cNvSpPr txBox="1"/>
          <p:nvPr/>
        </p:nvSpPr>
        <p:spPr>
          <a:xfrm>
            <a:off x="1651128" y="3995315"/>
            <a:ext cx="5211316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9D3D5618-F52F-44CA-A395-15D46D765792}"/>
              </a:ext>
            </a:extLst>
          </p:cNvPr>
          <p:cNvSpPr txBox="1"/>
          <p:nvPr/>
        </p:nvSpPr>
        <p:spPr>
          <a:xfrm>
            <a:off x="6811460" y="3995315"/>
            <a:ext cx="306003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P3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C37343E8-8F41-47F3-B4DB-0AED5468E056}"/>
              </a:ext>
            </a:extLst>
          </p:cNvPr>
          <p:cNvSpPr txBox="1"/>
          <p:nvPr/>
        </p:nvSpPr>
        <p:spPr>
          <a:xfrm>
            <a:off x="443242" y="4275468"/>
            <a:ext cx="1940170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③ナレーションの録音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487AA879-AF10-4E11-A805-CADF5A3C8EBE}"/>
              </a:ext>
            </a:extLst>
          </p:cNvPr>
          <p:cNvSpPr txBox="1"/>
          <p:nvPr/>
        </p:nvSpPr>
        <p:spPr>
          <a:xfrm>
            <a:off x="2408381" y="4275468"/>
            <a:ext cx="4476897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03D1AE6C-5265-4847-903B-541300B374AA}"/>
              </a:ext>
            </a:extLst>
          </p:cNvPr>
          <p:cNvSpPr txBox="1"/>
          <p:nvPr/>
        </p:nvSpPr>
        <p:spPr>
          <a:xfrm>
            <a:off x="6811460" y="4275468"/>
            <a:ext cx="306004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P4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17F9D824-E758-40A2-A145-FD581A9DB868}"/>
              </a:ext>
            </a:extLst>
          </p:cNvPr>
          <p:cNvSpPr txBox="1"/>
          <p:nvPr/>
        </p:nvSpPr>
        <p:spPr>
          <a:xfrm>
            <a:off x="443242" y="4557432"/>
            <a:ext cx="1748907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④録音中の操作方法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5" name="object 14">
            <a:extLst>
              <a:ext uri="{FF2B5EF4-FFF2-40B4-BE49-F238E27FC236}">
                <a16:creationId xmlns:a16="http://schemas.microsoft.com/office/drawing/2014/main" id="{6BCC6D89-ADBA-436F-A06D-6980AA8C4656}"/>
              </a:ext>
            </a:extLst>
          </p:cNvPr>
          <p:cNvSpPr txBox="1"/>
          <p:nvPr/>
        </p:nvSpPr>
        <p:spPr>
          <a:xfrm>
            <a:off x="2214984" y="4557432"/>
            <a:ext cx="4647460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46" name="object 14">
            <a:extLst>
              <a:ext uri="{FF2B5EF4-FFF2-40B4-BE49-F238E27FC236}">
                <a16:creationId xmlns:a16="http://schemas.microsoft.com/office/drawing/2014/main" id="{22E510C6-7E43-49A7-9138-75FD14823918}"/>
              </a:ext>
            </a:extLst>
          </p:cNvPr>
          <p:cNvSpPr txBox="1"/>
          <p:nvPr/>
        </p:nvSpPr>
        <p:spPr>
          <a:xfrm>
            <a:off x="6811458" y="4557432"/>
            <a:ext cx="306005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P5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8" name="object 14">
            <a:extLst>
              <a:ext uri="{FF2B5EF4-FFF2-40B4-BE49-F238E27FC236}">
                <a16:creationId xmlns:a16="http://schemas.microsoft.com/office/drawing/2014/main" id="{C4AD65ED-E504-4F50-9E34-2C9BC362AE25}"/>
              </a:ext>
            </a:extLst>
          </p:cNvPr>
          <p:cNvSpPr txBox="1"/>
          <p:nvPr/>
        </p:nvSpPr>
        <p:spPr>
          <a:xfrm>
            <a:off x="443242" y="4856448"/>
            <a:ext cx="2884287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⑤スライド毎の音声の確認の仕方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646A7DD-C098-4D79-9817-4CB92BD8782D}"/>
              </a:ext>
            </a:extLst>
          </p:cNvPr>
          <p:cNvSpPr txBox="1"/>
          <p:nvPr/>
        </p:nvSpPr>
        <p:spPr>
          <a:xfrm>
            <a:off x="3326650" y="4856448"/>
            <a:ext cx="3535794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7262BCA3-C6E4-46A6-B161-5B19CFD047BC}"/>
              </a:ext>
            </a:extLst>
          </p:cNvPr>
          <p:cNvSpPr txBox="1"/>
          <p:nvPr/>
        </p:nvSpPr>
        <p:spPr>
          <a:xfrm>
            <a:off x="6811460" y="4856448"/>
            <a:ext cx="306004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P6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52" name="object 14">
            <a:extLst>
              <a:ext uri="{FF2B5EF4-FFF2-40B4-BE49-F238E27FC236}">
                <a16:creationId xmlns:a16="http://schemas.microsoft.com/office/drawing/2014/main" id="{AA828A3A-3BB5-4F56-B47F-7DE8BDD6C8A3}"/>
              </a:ext>
            </a:extLst>
          </p:cNvPr>
          <p:cNvSpPr txBox="1"/>
          <p:nvPr/>
        </p:nvSpPr>
        <p:spPr>
          <a:xfrm>
            <a:off x="443242" y="5142411"/>
            <a:ext cx="3457721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⑥特定のスライドを録音し直した</a:t>
            </a:r>
            <a:r>
              <a:rPr lang="ja-JP" altLang="en-US" sz="1500"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い</a:t>
            </a: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と</a:t>
            </a:r>
            <a:r>
              <a:rPr lang="ja-JP" altLang="en-US" sz="1500" spc="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き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53" name="object 14">
            <a:extLst>
              <a:ext uri="{FF2B5EF4-FFF2-40B4-BE49-F238E27FC236}">
                <a16:creationId xmlns:a16="http://schemas.microsoft.com/office/drawing/2014/main" id="{FB296A2D-292F-4098-95AD-28F984FCC4BE}"/>
              </a:ext>
            </a:extLst>
          </p:cNvPr>
          <p:cNvSpPr txBox="1"/>
          <p:nvPr/>
        </p:nvSpPr>
        <p:spPr>
          <a:xfrm>
            <a:off x="3916906" y="5142411"/>
            <a:ext cx="2894552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54" name="object 14">
            <a:extLst>
              <a:ext uri="{FF2B5EF4-FFF2-40B4-BE49-F238E27FC236}">
                <a16:creationId xmlns:a16="http://schemas.microsoft.com/office/drawing/2014/main" id="{8C6538B8-BD33-4B0A-AB47-0051BE497CDD}"/>
              </a:ext>
            </a:extLst>
          </p:cNvPr>
          <p:cNvSpPr txBox="1"/>
          <p:nvPr/>
        </p:nvSpPr>
        <p:spPr>
          <a:xfrm>
            <a:off x="6676206" y="5142411"/>
            <a:ext cx="441258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P7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8BFFE7AD-4826-485D-8B14-943C7AADA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6835" y="6288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8C9579-D4BC-4F2B-A2A9-2FFEBC09FB1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24376" y="339725"/>
            <a:ext cx="3917950" cy="550863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/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sz="3500" spc="-9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①</a:t>
            </a:r>
            <a:r>
              <a:rPr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録音</a:t>
            </a:r>
            <a:r>
              <a:rPr sz="3500" spc="-111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を始</a:t>
            </a:r>
            <a:r>
              <a:rPr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め</a:t>
            </a:r>
            <a:r>
              <a:rPr sz="3500" spc="-111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る前</a:t>
            </a:r>
            <a:r>
              <a:rPr sz="3500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に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24376" y="998147"/>
            <a:ext cx="8285058" cy="654464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11723">
              <a:lnSpc>
                <a:spcPts val="2600"/>
              </a:lnSpc>
              <a:spcBef>
                <a:spcPts val="97"/>
              </a:spcBef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先生ご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自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身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が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作成さ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れ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た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発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表用パ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ワ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ー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ポ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イント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の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フ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ァ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イルを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ご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用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意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くださ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い</a:t>
            </a:r>
            <a:r>
              <a:rPr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  <a:r>
              <a:rPr lang="ja-JP" altLang="en-US"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　</a:t>
            </a:r>
            <a:endParaRPr lang="en-US" altLang="ja-JP" spc="5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 marL="11723">
              <a:lnSpc>
                <a:spcPts val="2600"/>
              </a:lnSpc>
              <a:spcBef>
                <a:spcPts val="97"/>
              </a:spcBef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ja-JP" altLang="en-US"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元データより、動画に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加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工す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る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為の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コ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ピー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フ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ァイ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ル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を作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成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しま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す</a:t>
            </a:r>
            <a:r>
              <a:rPr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526F470-575A-4584-ABBF-FBBDF599CBC3}"/>
              </a:ext>
            </a:extLst>
          </p:cNvPr>
          <p:cNvSpPr txBox="1"/>
          <p:nvPr/>
        </p:nvSpPr>
        <p:spPr>
          <a:xfrm>
            <a:off x="424376" y="1968717"/>
            <a:ext cx="8285059" cy="308216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作成したコピーファイ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ル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を使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用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して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音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声の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登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録を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行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って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い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ただ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き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ED4FDA-C10E-4D1D-9AFB-F6D782209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2684" y="629532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8C9579-D4BC-4F2B-A2A9-2FFEBC09FB1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46AB45F-DD1C-4279-9651-56B2CF89A270}"/>
              </a:ext>
            </a:extLst>
          </p:cNvPr>
          <p:cNvSpPr txBox="1">
            <a:spLocks/>
          </p:cNvSpPr>
          <p:nvPr/>
        </p:nvSpPr>
        <p:spPr>
          <a:xfrm>
            <a:off x="424377" y="2645573"/>
            <a:ext cx="2688278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②機器</a:t>
            </a:r>
            <a:r>
              <a:rPr lang="ja-JP" altLang="en-US" sz="3500" spc="-111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の準</a:t>
            </a:r>
            <a:r>
              <a:rPr lang="ja-JP" altLang="en-US" sz="3500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備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BAB912F0-B254-4BDE-AEF5-FD8E60D2B302}"/>
              </a:ext>
            </a:extLst>
          </p:cNvPr>
          <p:cNvSpPr txBox="1"/>
          <p:nvPr/>
        </p:nvSpPr>
        <p:spPr>
          <a:xfrm>
            <a:off x="424376" y="3422321"/>
            <a:ext cx="8285058" cy="308216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パソコン・マイクのご準備をお願いします。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CE4352F-D7C6-443D-94F3-6B5ABBB6DBB3}"/>
              </a:ext>
            </a:extLst>
          </p:cNvPr>
          <p:cNvSpPr txBox="1"/>
          <p:nvPr/>
        </p:nvSpPr>
        <p:spPr>
          <a:xfrm>
            <a:off x="424376" y="3994719"/>
            <a:ext cx="8285059" cy="1308490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マイクの性能テストを行ってください。</a:t>
            </a:r>
            <a:endParaRPr lang="en-US" altLang="ja-JP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（マイクがついているノートパソコンの場合は内臓マイクを、</a:t>
            </a:r>
            <a:endParaRPr lang="en-US" altLang="ja-JP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マイクのついていないノートパソコン・デスクトップパソコンを使用する</a:t>
            </a:r>
            <a:endParaRPr lang="en-US" altLang="ja-JP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場合は外付けのマイクをつないで音声の録音をお願いします。）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6A35FB6D-694F-415D-9ADC-84D290786337}"/>
              </a:ext>
            </a:extLst>
          </p:cNvPr>
          <p:cNvSpPr txBox="1"/>
          <p:nvPr/>
        </p:nvSpPr>
        <p:spPr>
          <a:xfrm>
            <a:off x="424376" y="5551637"/>
            <a:ext cx="8285059" cy="308216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録音の際は極力静かな場所で雑音が入らないようお願いします。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9C5544C-71E2-4BB9-97BC-4A7E312E7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38" y="4438322"/>
            <a:ext cx="3283353" cy="17630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95BC5B-89D0-4E63-9191-15A96A311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1762917"/>
            <a:ext cx="8267698" cy="1762197"/>
          </a:xfrm>
          <a:prstGeom prst="rect">
            <a:avLst/>
          </a:prstGeom>
        </p:spPr>
      </p:pic>
      <p:sp>
        <p:nvSpPr>
          <p:cNvPr id="38" name="object 2">
            <a:extLst>
              <a:ext uri="{FF2B5EF4-FFF2-40B4-BE49-F238E27FC236}">
                <a16:creationId xmlns:a16="http://schemas.microsoft.com/office/drawing/2014/main" id="{20A1BA1A-2CE2-4FD3-9574-242208E23DE7}"/>
              </a:ext>
            </a:extLst>
          </p:cNvPr>
          <p:cNvSpPr/>
          <p:nvPr/>
        </p:nvSpPr>
        <p:spPr>
          <a:xfrm>
            <a:off x="5409426" y="3903990"/>
            <a:ext cx="429065" cy="412652"/>
          </a:xfrm>
          <a:custGeom>
            <a:avLst/>
            <a:gdLst/>
            <a:ahLst/>
            <a:cxnLst/>
            <a:rect l="l" t="t" r="r" b="b"/>
            <a:pathLst>
              <a:path w="464820" h="447039">
                <a:moveTo>
                  <a:pt x="464819" y="223266"/>
                </a:moveTo>
                <a:lnTo>
                  <a:pt x="0" y="223266"/>
                </a:lnTo>
                <a:lnTo>
                  <a:pt x="232409" y="446532"/>
                </a:lnTo>
                <a:lnTo>
                  <a:pt x="464819" y="223266"/>
                </a:lnTo>
                <a:close/>
              </a:path>
              <a:path w="464820" h="447039">
                <a:moveTo>
                  <a:pt x="348614" y="0"/>
                </a:moveTo>
                <a:lnTo>
                  <a:pt x="116204" y="0"/>
                </a:lnTo>
                <a:lnTo>
                  <a:pt x="116204" y="223266"/>
                </a:lnTo>
                <a:lnTo>
                  <a:pt x="348614" y="223266"/>
                </a:lnTo>
                <a:lnTo>
                  <a:pt x="34861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39" name="object 8">
            <a:extLst>
              <a:ext uri="{FF2B5EF4-FFF2-40B4-BE49-F238E27FC236}">
                <a16:creationId xmlns:a16="http://schemas.microsoft.com/office/drawing/2014/main" id="{B6FD8D25-4536-44D2-9FAB-771AE8D2B898}"/>
              </a:ext>
            </a:extLst>
          </p:cNvPr>
          <p:cNvSpPr/>
          <p:nvPr/>
        </p:nvSpPr>
        <p:spPr>
          <a:xfrm>
            <a:off x="3996538" y="2205990"/>
            <a:ext cx="545805" cy="547527"/>
          </a:xfrm>
          <a:custGeom>
            <a:avLst/>
            <a:gdLst/>
            <a:ahLst/>
            <a:cxnLst/>
            <a:rect l="l" t="t" r="r" b="b"/>
            <a:pathLst>
              <a:path w="567054" h="536575">
                <a:moveTo>
                  <a:pt x="0" y="89408"/>
                </a:moveTo>
                <a:lnTo>
                  <a:pt x="7022" y="54596"/>
                </a:lnTo>
                <a:lnTo>
                  <a:pt x="26177" y="26177"/>
                </a:lnTo>
                <a:lnTo>
                  <a:pt x="54596" y="7022"/>
                </a:lnTo>
                <a:lnTo>
                  <a:pt x="89408" y="0"/>
                </a:lnTo>
                <a:lnTo>
                  <a:pt x="477519" y="0"/>
                </a:lnTo>
                <a:lnTo>
                  <a:pt x="512331" y="7022"/>
                </a:lnTo>
                <a:lnTo>
                  <a:pt x="540750" y="26177"/>
                </a:lnTo>
                <a:lnTo>
                  <a:pt x="559905" y="54596"/>
                </a:lnTo>
                <a:lnTo>
                  <a:pt x="566927" y="89408"/>
                </a:lnTo>
                <a:lnTo>
                  <a:pt x="566927" y="447039"/>
                </a:lnTo>
                <a:lnTo>
                  <a:pt x="559905" y="481851"/>
                </a:lnTo>
                <a:lnTo>
                  <a:pt x="540750" y="510270"/>
                </a:lnTo>
                <a:lnTo>
                  <a:pt x="512331" y="529425"/>
                </a:lnTo>
                <a:lnTo>
                  <a:pt x="477519" y="536448"/>
                </a:lnTo>
                <a:lnTo>
                  <a:pt x="89408" y="536448"/>
                </a:lnTo>
                <a:lnTo>
                  <a:pt x="54596" y="529425"/>
                </a:lnTo>
                <a:lnTo>
                  <a:pt x="26177" y="510270"/>
                </a:lnTo>
                <a:lnTo>
                  <a:pt x="7022" y="481851"/>
                </a:lnTo>
                <a:lnTo>
                  <a:pt x="0" y="447039"/>
                </a:lnTo>
                <a:lnTo>
                  <a:pt x="0" y="8940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5F6D9F80-4AF0-471D-B7F7-1CA4861C6BC2}"/>
              </a:ext>
            </a:extLst>
          </p:cNvPr>
          <p:cNvSpPr/>
          <p:nvPr/>
        </p:nvSpPr>
        <p:spPr>
          <a:xfrm>
            <a:off x="3999448" y="2874564"/>
            <a:ext cx="1445677" cy="224174"/>
          </a:xfrm>
          <a:custGeom>
            <a:avLst/>
            <a:gdLst/>
            <a:ahLst/>
            <a:cxnLst/>
            <a:rect l="l" t="t" r="r" b="b"/>
            <a:pathLst>
              <a:path w="1381125" h="165100">
                <a:moveTo>
                  <a:pt x="0" y="27432"/>
                </a:moveTo>
                <a:lnTo>
                  <a:pt x="2160" y="16769"/>
                </a:lnTo>
                <a:lnTo>
                  <a:pt x="8048" y="8048"/>
                </a:lnTo>
                <a:lnTo>
                  <a:pt x="16769" y="2160"/>
                </a:lnTo>
                <a:lnTo>
                  <a:pt x="27432" y="0"/>
                </a:lnTo>
                <a:lnTo>
                  <a:pt x="1353312" y="0"/>
                </a:lnTo>
                <a:lnTo>
                  <a:pt x="1363974" y="2160"/>
                </a:lnTo>
                <a:lnTo>
                  <a:pt x="1372695" y="8048"/>
                </a:lnTo>
                <a:lnTo>
                  <a:pt x="1378583" y="16769"/>
                </a:lnTo>
                <a:lnTo>
                  <a:pt x="1380744" y="27432"/>
                </a:lnTo>
                <a:lnTo>
                  <a:pt x="1380744" y="137160"/>
                </a:lnTo>
                <a:lnTo>
                  <a:pt x="1378583" y="147822"/>
                </a:lnTo>
                <a:lnTo>
                  <a:pt x="1372695" y="156543"/>
                </a:lnTo>
                <a:lnTo>
                  <a:pt x="1363974" y="162431"/>
                </a:lnTo>
                <a:lnTo>
                  <a:pt x="1353312" y="164592"/>
                </a:lnTo>
                <a:lnTo>
                  <a:pt x="27432" y="164592"/>
                </a:lnTo>
                <a:lnTo>
                  <a:pt x="16769" y="162431"/>
                </a:lnTo>
                <a:lnTo>
                  <a:pt x="8048" y="156543"/>
                </a:lnTo>
                <a:lnTo>
                  <a:pt x="2160" y="147822"/>
                </a:lnTo>
                <a:lnTo>
                  <a:pt x="0" y="137160"/>
                </a:lnTo>
                <a:lnTo>
                  <a:pt x="0" y="2743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41" name="object 10">
            <a:extLst>
              <a:ext uri="{FF2B5EF4-FFF2-40B4-BE49-F238E27FC236}">
                <a16:creationId xmlns:a16="http://schemas.microsoft.com/office/drawing/2014/main" id="{7AE44B91-F35E-48D1-B81E-FE400AC3A01E}"/>
              </a:ext>
            </a:extLst>
          </p:cNvPr>
          <p:cNvSpPr/>
          <p:nvPr/>
        </p:nvSpPr>
        <p:spPr>
          <a:xfrm>
            <a:off x="3321735" y="2024224"/>
            <a:ext cx="644419" cy="164709"/>
          </a:xfrm>
          <a:custGeom>
            <a:avLst/>
            <a:gdLst/>
            <a:ahLst/>
            <a:cxnLst/>
            <a:rect l="l" t="t" r="r" b="b"/>
            <a:pathLst>
              <a:path w="662939" h="178435">
                <a:moveTo>
                  <a:pt x="0" y="29718"/>
                </a:moveTo>
                <a:lnTo>
                  <a:pt x="2339" y="18162"/>
                </a:lnTo>
                <a:lnTo>
                  <a:pt x="8715" y="8715"/>
                </a:lnTo>
                <a:lnTo>
                  <a:pt x="18162" y="2339"/>
                </a:lnTo>
                <a:lnTo>
                  <a:pt x="29717" y="0"/>
                </a:lnTo>
                <a:lnTo>
                  <a:pt x="633222" y="0"/>
                </a:lnTo>
                <a:lnTo>
                  <a:pt x="644777" y="2339"/>
                </a:lnTo>
                <a:lnTo>
                  <a:pt x="654224" y="8715"/>
                </a:lnTo>
                <a:lnTo>
                  <a:pt x="660600" y="18162"/>
                </a:lnTo>
                <a:lnTo>
                  <a:pt x="662939" y="29718"/>
                </a:lnTo>
                <a:lnTo>
                  <a:pt x="662939" y="148590"/>
                </a:lnTo>
                <a:lnTo>
                  <a:pt x="660600" y="160145"/>
                </a:lnTo>
                <a:lnTo>
                  <a:pt x="654224" y="169592"/>
                </a:lnTo>
                <a:lnTo>
                  <a:pt x="644777" y="175968"/>
                </a:lnTo>
                <a:lnTo>
                  <a:pt x="633222" y="178308"/>
                </a:lnTo>
                <a:lnTo>
                  <a:pt x="29717" y="178308"/>
                </a:lnTo>
                <a:lnTo>
                  <a:pt x="18162" y="175968"/>
                </a:lnTo>
                <a:lnTo>
                  <a:pt x="8715" y="169592"/>
                </a:lnTo>
                <a:lnTo>
                  <a:pt x="2339" y="160145"/>
                </a:lnTo>
                <a:lnTo>
                  <a:pt x="0" y="148590"/>
                </a:lnTo>
                <a:lnTo>
                  <a:pt x="0" y="2971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6E5F64DF-5F99-4E2E-918F-8600D5592BB5}"/>
              </a:ext>
            </a:extLst>
          </p:cNvPr>
          <p:cNvSpPr txBox="1">
            <a:spLocks/>
          </p:cNvSpPr>
          <p:nvPr/>
        </p:nvSpPr>
        <p:spPr>
          <a:xfrm>
            <a:off x="424377" y="340013"/>
            <a:ext cx="4341587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③ナレーションの録音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47" name="object 4">
            <a:extLst>
              <a:ext uri="{FF2B5EF4-FFF2-40B4-BE49-F238E27FC236}">
                <a16:creationId xmlns:a16="http://schemas.microsoft.com/office/drawing/2014/main" id="{8920EBEC-73D9-4005-A444-D829233D0EA6}"/>
              </a:ext>
            </a:extLst>
          </p:cNvPr>
          <p:cNvSpPr txBox="1">
            <a:spLocks/>
          </p:cNvSpPr>
          <p:nvPr/>
        </p:nvSpPr>
        <p:spPr>
          <a:xfrm>
            <a:off x="8800099" y="6510479"/>
            <a:ext cx="2063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altLang="ja-JP" smtClean="0">
                <a:solidFill>
                  <a:schemeClr val="tx1"/>
                </a:solidFill>
                <a:latin typeface="FOT-ロダン Pro M" panose="02020600000000000000" pitchFamily="18" charset="-128"/>
                <a:ea typeface="FOT-ロダン Pro M" panose="02020600000000000000" pitchFamily="18" charset="-128"/>
              </a:rPr>
              <a:pPr marL="25400">
                <a:lnSpc>
                  <a:spcPts val="1240"/>
                </a:lnSpc>
              </a:pPr>
              <a:t>4</a:t>
            </a:fld>
            <a:endParaRPr lang="en-US" dirty="0">
              <a:solidFill>
                <a:schemeClr val="tx1"/>
              </a:solidFill>
              <a:latin typeface="FOT-ロダン Pro M" panose="02020600000000000000" pitchFamily="18" charset="-128"/>
              <a:ea typeface="FOT-ロダン Pro M" panose="02020600000000000000" pitchFamily="18" charset="-128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A009C60C-D115-4FE2-9C37-9EC2CEBC46B6}"/>
              </a:ext>
            </a:extLst>
          </p:cNvPr>
          <p:cNvGrpSpPr/>
          <p:nvPr/>
        </p:nvGrpSpPr>
        <p:grpSpPr>
          <a:xfrm>
            <a:off x="921138" y="3183775"/>
            <a:ext cx="3292062" cy="575999"/>
            <a:chOff x="5201902" y="3652776"/>
            <a:chExt cx="2090138" cy="703824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A22F7F85-3CBC-47C5-86A1-7D25A4690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902" y="3652776"/>
              <a:ext cx="1840267" cy="7038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EAFF1CB-77EB-481C-A9A3-9D5B558F0E27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030008" y="3601493"/>
              <a:ext cx="140064" cy="384000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1" name="object 14">
            <a:extLst>
              <a:ext uri="{FF2B5EF4-FFF2-40B4-BE49-F238E27FC236}">
                <a16:creationId xmlns:a16="http://schemas.microsoft.com/office/drawing/2014/main" id="{31F8A566-6AFB-41CF-B7AD-35FB1CFFE448}"/>
              </a:ext>
            </a:extLst>
          </p:cNvPr>
          <p:cNvSpPr txBox="1"/>
          <p:nvPr/>
        </p:nvSpPr>
        <p:spPr>
          <a:xfrm>
            <a:off x="995411" y="3238311"/>
            <a:ext cx="2821654" cy="43663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③先頭から記録を開始をクリックすると</a:t>
            </a:r>
            <a:endParaRPr lang="en-US" altLang="ja-JP" sz="1200" dirty="0">
              <a:solidFill>
                <a:schemeClr val="bg1"/>
              </a:solidFill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　録音が開始されます。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86B68E07-187E-4240-9B8E-C6568C53DA2E}"/>
              </a:ext>
            </a:extLst>
          </p:cNvPr>
          <p:cNvGrpSpPr/>
          <p:nvPr/>
        </p:nvGrpSpPr>
        <p:grpSpPr>
          <a:xfrm>
            <a:off x="1158093" y="1557529"/>
            <a:ext cx="3981302" cy="481915"/>
            <a:chOff x="4998709" y="3676054"/>
            <a:chExt cx="2961789" cy="588861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6B4AC02B-75C8-4A55-B289-5985722CC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76054"/>
              <a:ext cx="2961789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95FA255A-CDA8-4052-A63A-414E53746D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9057" y="3959769"/>
              <a:ext cx="85273" cy="305146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55" name="object 14">
            <a:extLst>
              <a:ext uri="{FF2B5EF4-FFF2-40B4-BE49-F238E27FC236}">
                <a16:creationId xmlns:a16="http://schemas.microsoft.com/office/drawing/2014/main" id="{7D37F06A-4367-4028-9320-DA27D5766369}"/>
              </a:ext>
            </a:extLst>
          </p:cNvPr>
          <p:cNvSpPr txBox="1"/>
          <p:nvPr/>
        </p:nvSpPr>
        <p:spPr>
          <a:xfrm>
            <a:off x="1177739" y="1624764"/>
            <a:ext cx="3961656" cy="16572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66823">
              <a:lnSpc>
                <a:spcPts val="12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①画面上部に表示されているスライドショーをクリック</a:t>
            </a: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C7391DF2-2B6F-4000-9C77-118531B097E2}"/>
              </a:ext>
            </a:extLst>
          </p:cNvPr>
          <p:cNvGrpSpPr/>
          <p:nvPr/>
        </p:nvGrpSpPr>
        <p:grpSpPr>
          <a:xfrm>
            <a:off x="1241913" y="2325575"/>
            <a:ext cx="2754625" cy="288001"/>
            <a:chOff x="4998709" y="3676054"/>
            <a:chExt cx="2049234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57" name="Rectangle 15">
              <a:extLst>
                <a:ext uri="{FF2B5EF4-FFF2-40B4-BE49-F238E27FC236}">
                  <a16:creationId xmlns:a16="http://schemas.microsoft.com/office/drawing/2014/main" id="{8D016926-E14D-4128-80B7-C32D2A63A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76054"/>
              <a:ext cx="1927057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E436903A-3060-49D1-B6B7-BE7ABE76F8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885022" y="3752324"/>
              <a:ext cx="140063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9" name="object 14">
            <a:extLst>
              <a:ext uri="{FF2B5EF4-FFF2-40B4-BE49-F238E27FC236}">
                <a16:creationId xmlns:a16="http://schemas.microsoft.com/office/drawing/2014/main" id="{9BEB36EC-483D-417A-A694-3E76D3492B44}"/>
              </a:ext>
            </a:extLst>
          </p:cNvPr>
          <p:cNvSpPr txBox="1"/>
          <p:nvPr/>
        </p:nvSpPr>
        <p:spPr>
          <a:xfrm>
            <a:off x="1261560" y="2392802"/>
            <a:ext cx="2519947" cy="16572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66823">
              <a:lnSpc>
                <a:spcPts val="12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②スライドショーの記録をクリック</a:t>
            </a: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7F182884-E228-4388-8F62-D48EC1363D26}"/>
              </a:ext>
            </a:extLst>
          </p:cNvPr>
          <p:cNvGrpSpPr/>
          <p:nvPr/>
        </p:nvGrpSpPr>
        <p:grpSpPr>
          <a:xfrm>
            <a:off x="563880" y="5165949"/>
            <a:ext cx="3460439" cy="575999"/>
            <a:chOff x="5201902" y="3652776"/>
            <a:chExt cx="1973476" cy="703824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66" name="Rectangle 15">
              <a:extLst>
                <a:ext uri="{FF2B5EF4-FFF2-40B4-BE49-F238E27FC236}">
                  <a16:creationId xmlns:a16="http://schemas.microsoft.com/office/drawing/2014/main" id="{6327046B-D5DA-4539-906C-1CF3EEE0D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902" y="3652776"/>
              <a:ext cx="1840267" cy="7038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4AFD1015-F09F-4544-9F4B-F89A73733A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17659" y="3898493"/>
              <a:ext cx="140064" cy="175375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68" name="object 14">
            <a:extLst>
              <a:ext uri="{FF2B5EF4-FFF2-40B4-BE49-F238E27FC236}">
                <a16:creationId xmlns:a16="http://schemas.microsoft.com/office/drawing/2014/main" id="{527BE97C-F658-47E3-804A-0305A0491BA3}"/>
              </a:ext>
            </a:extLst>
          </p:cNvPr>
          <p:cNvSpPr txBox="1"/>
          <p:nvPr/>
        </p:nvSpPr>
        <p:spPr>
          <a:xfrm>
            <a:off x="663467" y="5220485"/>
            <a:ext cx="3053336" cy="43663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④</a:t>
            </a:r>
            <a:r>
              <a:rPr lang="en-US" altLang="ja-JP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2</a:t>
            </a: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つのチェックボックスにチェックを入れ</a:t>
            </a:r>
            <a:endParaRPr lang="en-US" altLang="ja-JP" sz="1200" dirty="0">
              <a:solidFill>
                <a:schemeClr val="bg1"/>
              </a:solidFill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　記録の開始を押すと録音開始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98A5111-CD5D-4275-8D01-7A490672F927}"/>
              </a:ext>
            </a:extLst>
          </p:cNvPr>
          <p:cNvSpPr/>
          <p:nvPr/>
        </p:nvSpPr>
        <p:spPr>
          <a:xfrm>
            <a:off x="4016700" y="5432013"/>
            <a:ext cx="307516" cy="3075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95B6E61-558B-41BC-9467-DF2F6B054D43}"/>
              </a:ext>
            </a:extLst>
          </p:cNvPr>
          <p:cNvSpPr/>
          <p:nvPr/>
        </p:nvSpPr>
        <p:spPr>
          <a:xfrm>
            <a:off x="4016700" y="5136738"/>
            <a:ext cx="307516" cy="3075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7CF23C-CE10-4609-AA4E-E48657494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8" y="3057401"/>
            <a:ext cx="805395" cy="602713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61AB20F-0005-44F6-8D31-93CC1879486A}"/>
              </a:ext>
            </a:extLst>
          </p:cNvPr>
          <p:cNvGrpSpPr/>
          <p:nvPr/>
        </p:nvGrpSpPr>
        <p:grpSpPr>
          <a:xfrm>
            <a:off x="936378" y="3183264"/>
            <a:ext cx="3292062" cy="575999"/>
            <a:chOff x="5201902" y="3652776"/>
            <a:chExt cx="2090138" cy="703824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82915E4C-FFEF-491B-812A-77805FCF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902" y="3652776"/>
              <a:ext cx="1840267" cy="7038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C764DB5-2251-4A10-B6F3-DE7E438EC45E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030008" y="3601493"/>
              <a:ext cx="140064" cy="384000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3" name="object 14">
            <a:extLst>
              <a:ext uri="{FF2B5EF4-FFF2-40B4-BE49-F238E27FC236}">
                <a16:creationId xmlns:a16="http://schemas.microsoft.com/office/drawing/2014/main" id="{B7F63AC3-B02E-4625-84CA-0C3DA29CF39F}"/>
              </a:ext>
            </a:extLst>
          </p:cNvPr>
          <p:cNvSpPr txBox="1"/>
          <p:nvPr/>
        </p:nvSpPr>
        <p:spPr>
          <a:xfrm>
            <a:off x="1010651" y="3237800"/>
            <a:ext cx="2821654" cy="43663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③先頭から記録を開始をクリックすると</a:t>
            </a:r>
            <a:endParaRPr lang="en-US" altLang="ja-JP" sz="1200" dirty="0">
              <a:solidFill>
                <a:schemeClr val="bg1"/>
              </a:solidFill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　録音が開始されます。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E7706B4-5885-4636-805C-7130D093729F}"/>
              </a:ext>
            </a:extLst>
          </p:cNvPr>
          <p:cNvGrpSpPr/>
          <p:nvPr/>
        </p:nvGrpSpPr>
        <p:grpSpPr>
          <a:xfrm>
            <a:off x="424377" y="3674589"/>
            <a:ext cx="4127694" cy="736236"/>
            <a:chOff x="424377" y="3502296"/>
            <a:chExt cx="4127694" cy="73623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C62B65E-6CFD-4B4A-956C-017C1E1B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05" y="3510084"/>
              <a:ext cx="4107766" cy="720661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BE9386A-C863-4150-9348-39091F782E5A}"/>
                </a:ext>
              </a:extLst>
            </p:cNvPr>
            <p:cNvSpPr/>
            <p:nvPr/>
          </p:nvSpPr>
          <p:spPr>
            <a:xfrm>
              <a:off x="424377" y="3502296"/>
              <a:ext cx="4127694" cy="736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FA0D8F68-1F7E-43B8-BCD5-044521ED5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9" y="1521250"/>
            <a:ext cx="3293859" cy="866805"/>
          </a:xfrm>
          <a:prstGeom prst="rect">
            <a:avLst/>
          </a:prstGeom>
        </p:spPr>
      </p:pic>
      <p:sp>
        <p:nvSpPr>
          <p:cNvPr id="52" name="object 3">
            <a:extLst>
              <a:ext uri="{FF2B5EF4-FFF2-40B4-BE49-F238E27FC236}">
                <a16:creationId xmlns:a16="http://schemas.microsoft.com/office/drawing/2014/main" id="{5F383804-AF30-4607-B3E8-79187AE35BCA}"/>
              </a:ext>
            </a:extLst>
          </p:cNvPr>
          <p:cNvSpPr txBox="1">
            <a:spLocks/>
          </p:cNvSpPr>
          <p:nvPr/>
        </p:nvSpPr>
        <p:spPr>
          <a:xfrm>
            <a:off x="424377" y="340013"/>
            <a:ext cx="3990605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④録音中の操作方法　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1B8F6C1D-A50B-4E75-BAF5-60886DB49082}"/>
              </a:ext>
            </a:extLst>
          </p:cNvPr>
          <p:cNvGrpSpPr/>
          <p:nvPr/>
        </p:nvGrpSpPr>
        <p:grpSpPr>
          <a:xfrm>
            <a:off x="3147980" y="1444383"/>
            <a:ext cx="63344" cy="301672"/>
            <a:chOff x="2761585" y="1223581"/>
            <a:chExt cx="63344" cy="301672"/>
          </a:xfrm>
        </p:grpSpPr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861BE998-164F-4A66-9798-D59BDE0F07BB}"/>
                </a:ext>
              </a:extLst>
            </p:cNvPr>
            <p:cNvSpPr/>
            <p:nvPr/>
          </p:nvSpPr>
          <p:spPr>
            <a:xfrm>
              <a:off x="2761585" y="1461909"/>
              <a:ext cx="63344" cy="63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BC9CFDE-CC3C-4449-B98C-5BAD3EAE1895}"/>
                </a:ext>
              </a:extLst>
            </p:cNvPr>
            <p:cNvCxnSpPr>
              <a:cxnSpLocks/>
            </p:cNvCxnSpPr>
            <p:nvPr/>
          </p:nvCxnSpPr>
          <p:spPr>
            <a:xfrm>
              <a:off x="2790876" y="1223581"/>
              <a:ext cx="0" cy="270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260ED4D-D742-4844-A34A-D32C032E8DEF}"/>
              </a:ext>
            </a:extLst>
          </p:cNvPr>
          <p:cNvGrpSpPr/>
          <p:nvPr/>
        </p:nvGrpSpPr>
        <p:grpSpPr>
          <a:xfrm>
            <a:off x="2960374" y="1147841"/>
            <a:ext cx="383146" cy="325490"/>
            <a:chOff x="1214971" y="1123342"/>
            <a:chExt cx="563390" cy="478610"/>
          </a:xfrm>
          <a:solidFill>
            <a:srgbClr val="FF0000"/>
          </a:solidFill>
        </p:grpSpPr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7256B2BD-3372-44DF-B862-1EED245AFD9C}"/>
                </a:ext>
              </a:extLst>
            </p:cNvPr>
            <p:cNvSpPr/>
            <p:nvPr/>
          </p:nvSpPr>
          <p:spPr>
            <a:xfrm>
              <a:off x="1299751" y="1123342"/>
              <a:ext cx="478610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object 2">
              <a:extLst>
                <a:ext uri="{FF2B5EF4-FFF2-40B4-BE49-F238E27FC236}">
                  <a16:creationId xmlns:a16="http://schemas.microsoft.com/office/drawing/2014/main" id="{9009DB04-B5C5-475C-A711-9F803109C7D0}"/>
                </a:ext>
              </a:extLst>
            </p:cNvPr>
            <p:cNvSpPr txBox="1"/>
            <p:nvPr/>
          </p:nvSpPr>
          <p:spPr>
            <a:xfrm>
              <a:off x="1214971" y="1169697"/>
              <a:ext cx="557187" cy="39708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2200"/>
                </a:lnSpc>
                <a:spcBef>
                  <a:spcPts val="92"/>
                </a:spcBef>
              </a:pPr>
              <a:r>
                <a:rPr lang="en-US" altLang="ja-JP"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1</a:t>
              </a:r>
              <a:endParaRPr spc="-30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75B68677-1E67-4F5B-B79A-AFED4B928AE2}"/>
              </a:ext>
            </a:extLst>
          </p:cNvPr>
          <p:cNvGrpSpPr/>
          <p:nvPr/>
        </p:nvGrpSpPr>
        <p:grpSpPr>
          <a:xfrm rot="5400000">
            <a:off x="3753664" y="1481175"/>
            <a:ext cx="63344" cy="562741"/>
            <a:chOff x="2761585" y="962512"/>
            <a:chExt cx="63344" cy="562741"/>
          </a:xfrm>
        </p:grpSpPr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1451ED58-693B-4B53-83A4-5DD215DCE71D}"/>
                </a:ext>
              </a:extLst>
            </p:cNvPr>
            <p:cNvSpPr/>
            <p:nvPr/>
          </p:nvSpPr>
          <p:spPr>
            <a:xfrm>
              <a:off x="2761585" y="1461909"/>
              <a:ext cx="63344" cy="63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48478B7C-73A8-4458-9F60-45FCDD3A211A}"/>
                </a:ext>
              </a:extLst>
            </p:cNvPr>
            <p:cNvCxnSpPr>
              <a:cxnSpLocks/>
            </p:cNvCxnSpPr>
            <p:nvPr/>
          </p:nvCxnSpPr>
          <p:spPr>
            <a:xfrm>
              <a:off x="2790880" y="962512"/>
              <a:ext cx="0" cy="540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A8BEE3CC-A64E-4DD1-B6F6-58CC690FCC49}"/>
              </a:ext>
            </a:extLst>
          </p:cNvPr>
          <p:cNvGrpSpPr/>
          <p:nvPr/>
        </p:nvGrpSpPr>
        <p:grpSpPr>
          <a:xfrm>
            <a:off x="3760474" y="1587261"/>
            <a:ext cx="383146" cy="325490"/>
            <a:chOff x="1214971" y="1123342"/>
            <a:chExt cx="563390" cy="478610"/>
          </a:xfrm>
          <a:solidFill>
            <a:srgbClr val="FF0000"/>
          </a:solidFill>
        </p:grpSpPr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C755D605-5C6F-46C6-887A-C98BE60DEDAB}"/>
                </a:ext>
              </a:extLst>
            </p:cNvPr>
            <p:cNvSpPr/>
            <p:nvPr/>
          </p:nvSpPr>
          <p:spPr>
            <a:xfrm>
              <a:off x="1299751" y="1123342"/>
              <a:ext cx="478610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object 2">
              <a:extLst>
                <a:ext uri="{FF2B5EF4-FFF2-40B4-BE49-F238E27FC236}">
                  <a16:creationId xmlns:a16="http://schemas.microsoft.com/office/drawing/2014/main" id="{7F1E64E3-57F6-41D4-9823-F1A60B7AF7D8}"/>
                </a:ext>
              </a:extLst>
            </p:cNvPr>
            <p:cNvSpPr txBox="1"/>
            <p:nvPr/>
          </p:nvSpPr>
          <p:spPr>
            <a:xfrm>
              <a:off x="1214971" y="1169697"/>
              <a:ext cx="557187" cy="39708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2200"/>
                </a:lnSpc>
                <a:spcBef>
                  <a:spcPts val="92"/>
                </a:spcBef>
              </a:pPr>
              <a:r>
                <a:rPr lang="en-US" altLang="ja-JP"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2</a:t>
              </a:r>
              <a:endParaRPr spc="-30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197C76A9-78C8-49CF-A36F-39EB7781720D}"/>
              </a:ext>
            </a:extLst>
          </p:cNvPr>
          <p:cNvGrpSpPr/>
          <p:nvPr/>
        </p:nvGrpSpPr>
        <p:grpSpPr>
          <a:xfrm rot="10800000">
            <a:off x="635024" y="2165312"/>
            <a:ext cx="63344" cy="301672"/>
            <a:chOff x="2761585" y="1223581"/>
            <a:chExt cx="63344" cy="301672"/>
          </a:xfrm>
        </p:grpSpPr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469EBADE-20B5-48EB-BAC3-D6BEB6436243}"/>
                </a:ext>
              </a:extLst>
            </p:cNvPr>
            <p:cNvSpPr/>
            <p:nvPr/>
          </p:nvSpPr>
          <p:spPr>
            <a:xfrm>
              <a:off x="2761585" y="1461909"/>
              <a:ext cx="63344" cy="63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88B52F2E-3605-4816-8868-DF156FEFAC00}"/>
                </a:ext>
              </a:extLst>
            </p:cNvPr>
            <p:cNvCxnSpPr>
              <a:cxnSpLocks/>
            </p:cNvCxnSpPr>
            <p:nvPr/>
          </p:nvCxnSpPr>
          <p:spPr>
            <a:xfrm>
              <a:off x="2790876" y="1223581"/>
              <a:ext cx="0" cy="270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B93F0FE-E2AA-40AF-AB2E-28870A9DC3FB}"/>
              </a:ext>
            </a:extLst>
          </p:cNvPr>
          <p:cNvGrpSpPr/>
          <p:nvPr/>
        </p:nvGrpSpPr>
        <p:grpSpPr>
          <a:xfrm>
            <a:off x="447418" y="2423915"/>
            <a:ext cx="383146" cy="325490"/>
            <a:chOff x="1214971" y="1123342"/>
            <a:chExt cx="563390" cy="478610"/>
          </a:xfrm>
          <a:solidFill>
            <a:srgbClr val="FF0000"/>
          </a:solidFill>
        </p:grpSpPr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B1F19471-DB7A-4475-B8B7-EBA79C58DDFA}"/>
                </a:ext>
              </a:extLst>
            </p:cNvPr>
            <p:cNvSpPr/>
            <p:nvPr/>
          </p:nvSpPr>
          <p:spPr>
            <a:xfrm>
              <a:off x="1299751" y="1123342"/>
              <a:ext cx="478610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object 2">
              <a:extLst>
                <a:ext uri="{FF2B5EF4-FFF2-40B4-BE49-F238E27FC236}">
                  <a16:creationId xmlns:a16="http://schemas.microsoft.com/office/drawing/2014/main" id="{0FC15BF3-9B92-45D7-8BB3-427C6E72AA88}"/>
                </a:ext>
              </a:extLst>
            </p:cNvPr>
            <p:cNvSpPr txBox="1"/>
            <p:nvPr/>
          </p:nvSpPr>
          <p:spPr>
            <a:xfrm>
              <a:off x="1214971" y="1169697"/>
              <a:ext cx="557187" cy="39708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2200"/>
                </a:lnSpc>
                <a:spcBef>
                  <a:spcPts val="92"/>
                </a:spcBef>
              </a:pPr>
              <a:r>
                <a:rPr lang="en-US" altLang="ja-JP"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3</a:t>
              </a:r>
              <a:endParaRPr spc="-30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E3F1B65F-B580-4B5D-8824-09E1B6E6ED26}"/>
              </a:ext>
            </a:extLst>
          </p:cNvPr>
          <p:cNvGrpSpPr/>
          <p:nvPr/>
        </p:nvGrpSpPr>
        <p:grpSpPr>
          <a:xfrm rot="10800000">
            <a:off x="1068411" y="2165312"/>
            <a:ext cx="63344" cy="301672"/>
            <a:chOff x="2761585" y="1223581"/>
            <a:chExt cx="63344" cy="301672"/>
          </a:xfrm>
        </p:grpSpPr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06CE9B82-B2DE-4637-800C-A54B7C205607}"/>
                </a:ext>
              </a:extLst>
            </p:cNvPr>
            <p:cNvSpPr/>
            <p:nvPr/>
          </p:nvSpPr>
          <p:spPr>
            <a:xfrm>
              <a:off x="2761585" y="1461909"/>
              <a:ext cx="63344" cy="63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16181292-5BEA-40E3-A52B-298E15540351}"/>
                </a:ext>
              </a:extLst>
            </p:cNvPr>
            <p:cNvCxnSpPr>
              <a:cxnSpLocks/>
            </p:cNvCxnSpPr>
            <p:nvPr/>
          </p:nvCxnSpPr>
          <p:spPr>
            <a:xfrm>
              <a:off x="2790876" y="1223581"/>
              <a:ext cx="0" cy="270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2E9666F8-3EA9-4006-A8D1-55162B5707F6}"/>
              </a:ext>
            </a:extLst>
          </p:cNvPr>
          <p:cNvGrpSpPr/>
          <p:nvPr/>
        </p:nvGrpSpPr>
        <p:grpSpPr>
          <a:xfrm>
            <a:off x="880805" y="2423915"/>
            <a:ext cx="383146" cy="325490"/>
            <a:chOff x="1214971" y="1123342"/>
            <a:chExt cx="563390" cy="478610"/>
          </a:xfrm>
          <a:solidFill>
            <a:srgbClr val="FF0000"/>
          </a:solidFill>
        </p:grpSpPr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9E62574B-3C39-44C7-9E1D-8B5DA783B27B}"/>
                </a:ext>
              </a:extLst>
            </p:cNvPr>
            <p:cNvSpPr/>
            <p:nvPr/>
          </p:nvSpPr>
          <p:spPr>
            <a:xfrm>
              <a:off x="1299751" y="1123342"/>
              <a:ext cx="478610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object 2">
              <a:extLst>
                <a:ext uri="{FF2B5EF4-FFF2-40B4-BE49-F238E27FC236}">
                  <a16:creationId xmlns:a16="http://schemas.microsoft.com/office/drawing/2014/main" id="{61BA67B7-42AE-48BF-9EF5-4E0AE8CCF2D3}"/>
                </a:ext>
              </a:extLst>
            </p:cNvPr>
            <p:cNvSpPr txBox="1"/>
            <p:nvPr/>
          </p:nvSpPr>
          <p:spPr>
            <a:xfrm>
              <a:off x="1214971" y="1169697"/>
              <a:ext cx="557187" cy="39708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2200"/>
                </a:lnSpc>
                <a:spcBef>
                  <a:spcPts val="92"/>
                </a:spcBef>
              </a:pPr>
              <a:r>
                <a:rPr lang="en-US" altLang="ja-JP"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4</a:t>
              </a:r>
              <a:endParaRPr spc="-30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51C90B28-4811-48B6-9172-502C21A530EE}"/>
              </a:ext>
            </a:extLst>
          </p:cNvPr>
          <p:cNvGrpSpPr/>
          <p:nvPr/>
        </p:nvGrpSpPr>
        <p:grpSpPr>
          <a:xfrm rot="10800000">
            <a:off x="1844699" y="2165312"/>
            <a:ext cx="63344" cy="301672"/>
            <a:chOff x="2761585" y="1223581"/>
            <a:chExt cx="63344" cy="301672"/>
          </a:xfrm>
        </p:grpSpPr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2A92A8F3-1258-4385-A591-ABE31D61C497}"/>
                </a:ext>
              </a:extLst>
            </p:cNvPr>
            <p:cNvSpPr/>
            <p:nvPr/>
          </p:nvSpPr>
          <p:spPr>
            <a:xfrm>
              <a:off x="2761585" y="1461909"/>
              <a:ext cx="63344" cy="63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5D2DC852-38D1-4033-AE6C-299603DA9D47}"/>
                </a:ext>
              </a:extLst>
            </p:cNvPr>
            <p:cNvCxnSpPr>
              <a:cxnSpLocks/>
            </p:cNvCxnSpPr>
            <p:nvPr/>
          </p:nvCxnSpPr>
          <p:spPr>
            <a:xfrm>
              <a:off x="2790876" y="1223581"/>
              <a:ext cx="0" cy="270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064B5CB0-E5D2-4BD1-94D0-F49103D5F25B}"/>
              </a:ext>
            </a:extLst>
          </p:cNvPr>
          <p:cNvGrpSpPr/>
          <p:nvPr/>
        </p:nvGrpSpPr>
        <p:grpSpPr>
          <a:xfrm>
            <a:off x="1657093" y="2423915"/>
            <a:ext cx="383146" cy="325490"/>
            <a:chOff x="1214971" y="1123342"/>
            <a:chExt cx="563390" cy="478610"/>
          </a:xfrm>
          <a:solidFill>
            <a:srgbClr val="FF0000"/>
          </a:solidFill>
        </p:grpSpPr>
        <p:sp>
          <p:nvSpPr>
            <p:cNvPr id="98" name="楕円 97">
              <a:extLst>
                <a:ext uri="{FF2B5EF4-FFF2-40B4-BE49-F238E27FC236}">
                  <a16:creationId xmlns:a16="http://schemas.microsoft.com/office/drawing/2014/main" id="{9EE35514-F7BB-4B81-8A61-BA193DFDF329}"/>
                </a:ext>
              </a:extLst>
            </p:cNvPr>
            <p:cNvSpPr/>
            <p:nvPr/>
          </p:nvSpPr>
          <p:spPr>
            <a:xfrm>
              <a:off x="1299751" y="1123342"/>
              <a:ext cx="478610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object 2">
              <a:extLst>
                <a:ext uri="{FF2B5EF4-FFF2-40B4-BE49-F238E27FC236}">
                  <a16:creationId xmlns:a16="http://schemas.microsoft.com/office/drawing/2014/main" id="{D61592B8-7F1C-4FD7-95A0-044F3C550C4B}"/>
                </a:ext>
              </a:extLst>
            </p:cNvPr>
            <p:cNvSpPr txBox="1"/>
            <p:nvPr/>
          </p:nvSpPr>
          <p:spPr>
            <a:xfrm>
              <a:off x="1214971" y="1169697"/>
              <a:ext cx="557187" cy="39708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2200"/>
                </a:lnSpc>
                <a:spcBef>
                  <a:spcPts val="92"/>
                </a:spcBef>
              </a:pPr>
              <a:r>
                <a:rPr lang="en-US" altLang="ja-JP"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5</a:t>
              </a:r>
              <a:endParaRPr spc="-30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7DAC92A7-1B30-4E4C-AC3C-4714C5AA5E2D}"/>
              </a:ext>
            </a:extLst>
          </p:cNvPr>
          <p:cNvGrpSpPr/>
          <p:nvPr/>
        </p:nvGrpSpPr>
        <p:grpSpPr>
          <a:xfrm rot="10800000">
            <a:off x="2468586" y="2165312"/>
            <a:ext cx="63344" cy="301672"/>
            <a:chOff x="2761585" y="1223581"/>
            <a:chExt cx="63344" cy="301672"/>
          </a:xfrm>
        </p:grpSpPr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B38E6C5D-2BF6-4D69-B6FA-715F1CED9595}"/>
                </a:ext>
              </a:extLst>
            </p:cNvPr>
            <p:cNvSpPr/>
            <p:nvPr/>
          </p:nvSpPr>
          <p:spPr>
            <a:xfrm>
              <a:off x="2761585" y="1461909"/>
              <a:ext cx="63344" cy="63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AF172437-A78C-4B09-9B35-4DEE5EF603BB}"/>
                </a:ext>
              </a:extLst>
            </p:cNvPr>
            <p:cNvCxnSpPr>
              <a:cxnSpLocks/>
            </p:cNvCxnSpPr>
            <p:nvPr/>
          </p:nvCxnSpPr>
          <p:spPr>
            <a:xfrm>
              <a:off x="2790876" y="1223581"/>
              <a:ext cx="0" cy="270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9276A6AD-E855-4AE0-94DD-DE5F2E6C8FB5}"/>
              </a:ext>
            </a:extLst>
          </p:cNvPr>
          <p:cNvGrpSpPr/>
          <p:nvPr/>
        </p:nvGrpSpPr>
        <p:grpSpPr>
          <a:xfrm>
            <a:off x="2280980" y="2423915"/>
            <a:ext cx="383146" cy="325490"/>
            <a:chOff x="1214971" y="1123342"/>
            <a:chExt cx="563390" cy="478610"/>
          </a:xfrm>
          <a:solidFill>
            <a:srgbClr val="FF0000"/>
          </a:solidFill>
        </p:grpSpPr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8A3C0D39-0627-4D03-9C84-1C55836C2C05}"/>
                </a:ext>
              </a:extLst>
            </p:cNvPr>
            <p:cNvSpPr/>
            <p:nvPr/>
          </p:nvSpPr>
          <p:spPr>
            <a:xfrm>
              <a:off x="1299751" y="1123342"/>
              <a:ext cx="478610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object 2">
              <a:extLst>
                <a:ext uri="{FF2B5EF4-FFF2-40B4-BE49-F238E27FC236}">
                  <a16:creationId xmlns:a16="http://schemas.microsoft.com/office/drawing/2014/main" id="{8502836D-1CB1-4DEA-A059-3E5D0D125395}"/>
                </a:ext>
              </a:extLst>
            </p:cNvPr>
            <p:cNvSpPr txBox="1"/>
            <p:nvPr/>
          </p:nvSpPr>
          <p:spPr>
            <a:xfrm>
              <a:off x="1214971" y="1169697"/>
              <a:ext cx="557187" cy="39708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2200"/>
                </a:lnSpc>
                <a:spcBef>
                  <a:spcPts val="92"/>
                </a:spcBef>
              </a:pPr>
              <a:r>
                <a:rPr lang="en-US" altLang="ja-JP"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6</a:t>
              </a:r>
              <a:endParaRPr spc="-30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F09005FB-8D6F-40D8-A40E-12920466AC3D}"/>
              </a:ext>
            </a:extLst>
          </p:cNvPr>
          <p:cNvGrpSpPr/>
          <p:nvPr/>
        </p:nvGrpSpPr>
        <p:grpSpPr>
          <a:xfrm rot="10800000">
            <a:off x="3182961" y="2165312"/>
            <a:ext cx="63344" cy="301672"/>
            <a:chOff x="2761585" y="1223581"/>
            <a:chExt cx="63344" cy="301672"/>
          </a:xfrm>
        </p:grpSpPr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B1C249F8-3E09-42A0-B834-9F821B84A064}"/>
                </a:ext>
              </a:extLst>
            </p:cNvPr>
            <p:cNvSpPr/>
            <p:nvPr/>
          </p:nvSpPr>
          <p:spPr>
            <a:xfrm>
              <a:off x="2761585" y="1461909"/>
              <a:ext cx="63344" cy="63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38441790-0442-41C0-81EE-B0D6CC9D78A9}"/>
                </a:ext>
              </a:extLst>
            </p:cNvPr>
            <p:cNvCxnSpPr>
              <a:cxnSpLocks/>
            </p:cNvCxnSpPr>
            <p:nvPr/>
          </p:nvCxnSpPr>
          <p:spPr>
            <a:xfrm>
              <a:off x="2790876" y="1223581"/>
              <a:ext cx="0" cy="270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7C0B9A12-140A-41DB-9BD5-38AE62747D49}"/>
              </a:ext>
            </a:extLst>
          </p:cNvPr>
          <p:cNvGrpSpPr/>
          <p:nvPr/>
        </p:nvGrpSpPr>
        <p:grpSpPr>
          <a:xfrm>
            <a:off x="2995355" y="2423915"/>
            <a:ext cx="383146" cy="325490"/>
            <a:chOff x="1214971" y="1123342"/>
            <a:chExt cx="563390" cy="478610"/>
          </a:xfrm>
          <a:solidFill>
            <a:srgbClr val="FF0000"/>
          </a:solidFill>
        </p:grpSpPr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DE4A0899-E98D-4B52-957F-DB03988C5173}"/>
                </a:ext>
              </a:extLst>
            </p:cNvPr>
            <p:cNvSpPr/>
            <p:nvPr/>
          </p:nvSpPr>
          <p:spPr>
            <a:xfrm>
              <a:off x="1299751" y="1123342"/>
              <a:ext cx="478610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object 2">
              <a:extLst>
                <a:ext uri="{FF2B5EF4-FFF2-40B4-BE49-F238E27FC236}">
                  <a16:creationId xmlns:a16="http://schemas.microsoft.com/office/drawing/2014/main" id="{E83054E5-92CD-4C11-90A1-6559A5FFECC6}"/>
                </a:ext>
              </a:extLst>
            </p:cNvPr>
            <p:cNvSpPr txBox="1"/>
            <p:nvPr/>
          </p:nvSpPr>
          <p:spPr>
            <a:xfrm>
              <a:off x="1214971" y="1169697"/>
              <a:ext cx="557187" cy="39708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2200"/>
                </a:lnSpc>
                <a:spcBef>
                  <a:spcPts val="92"/>
                </a:spcBef>
              </a:pPr>
              <a:r>
                <a:rPr lang="en-US" altLang="ja-JP"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7</a:t>
              </a:r>
              <a:endParaRPr spc="-30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1CACFAE-7305-4EFB-A085-4E7EF21685B9}"/>
              </a:ext>
            </a:extLst>
          </p:cNvPr>
          <p:cNvGrpSpPr/>
          <p:nvPr/>
        </p:nvGrpSpPr>
        <p:grpSpPr>
          <a:xfrm>
            <a:off x="562560" y="3143620"/>
            <a:ext cx="383146" cy="778790"/>
            <a:chOff x="514768" y="3057895"/>
            <a:chExt cx="383146" cy="778790"/>
          </a:xfrm>
        </p:grpSpPr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772B7921-22AE-4B3D-9DA6-9AFBB7D11403}"/>
                </a:ext>
              </a:extLst>
            </p:cNvPr>
            <p:cNvGrpSpPr/>
            <p:nvPr/>
          </p:nvGrpSpPr>
          <p:grpSpPr>
            <a:xfrm>
              <a:off x="702374" y="3251356"/>
              <a:ext cx="63344" cy="585329"/>
              <a:chOff x="2761585" y="939924"/>
              <a:chExt cx="63344" cy="585329"/>
            </a:xfrm>
          </p:grpSpPr>
          <p:sp>
            <p:nvSpPr>
              <p:cNvPr id="113" name="楕円 112">
                <a:extLst>
                  <a:ext uri="{FF2B5EF4-FFF2-40B4-BE49-F238E27FC236}">
                    <a16:creationId xmlns:a16="http://schemas.microsoft.com/office/drawing/2014/main" id="{25FDE8E6-3357-4EF1-BB68-D21B85B12C26}"/>
                  </a:ext>
                </a:extLst>
              </p:cNvPr>
              <p:cNvSpPr/>
              <p:nvPr/>
            </p:nvSpPr>
            <p:spPr>
              <a:xfrm>
                <a:off x="2761585" y="1461909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406D4AB5-9B6D-461A-BA22-8EFE55B2F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939924"/>
                <a:ext cx="0" cy="540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1FEA0756-DA5A-49C6-AD76-CF0BA17E618C}"/>
                </a:ext>
              </a:extLst>
            </p:cNvPr>
            <p:cNvGrpSpPr/>
            <p:nvPr/>
          </p:nvGrpSpPr>
          <p:grpSpPr>
            <a:xfrm>
              <a:off x="514768" y="3057895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116" name="楕円 115">
                <a:extLst>
                  <a:ext uri="{FF2B5EF4-FFF2-40B4-BE49-F238E27FC236}">
                    <a16:creationId xmlns:a16="http://schemas.microsoft.com/office/drawing/2014/main" id="{327E3517-7DA2-4BEA-9D8D-04040B7745C8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object 2">
                <a:extLst>
                  <a:ext uri="{FF2B5EF4-FFF2-40B4-BE49-F238E27FC236}">
                    <a16:creationId xmlns:a16="http://schemas.microsoft.com/office/drawing/2014/main" id="{7B5F8CCB-1196-494F-B6A0-F7C4B7B126D0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8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4F39815-28A0-4D73-B785-1C53C79A4C8F}"/>
              </a:ext>
            </a:extLst>
          </p:cNvPr>
          <p:cNvGrpSpPr/>
          <p:nvPr/>
        </p:nvGrpSpPr>
        <p:grpSpPr>
          <a:xfrm>
            <a:off x="1272875" y="3143620"/>
            <a:ext cx="383146" cy="778790"/>
            <a:chOff x="1206918" y="3057895"/>
            <a:chExt cx="383146" cy="778790"/>
          </a:xfrm>
        </p:grpSpPr>
        <p:grpSp>
          <p:nvGrpSpPr>
            <p:cNvPr id="118" name="グループ化 117">
              <a:extLst>
                <a:ext uri="{FF2B5EF4-FFF2-40B4-BE49-F238E27FC236}">
                  <a16:creationId xmlns:a16="http://schemas.microsoft.com/office/drawing/2014/main" id="{A7C1C7D0-A851-4534-A68C-99B498C2E783}"/>
                </a:ext>
              </a:extLst>
            </p:cNvPr>
            <p:cNvGrpSpPr/>
            <p:nvPr/>
          </p:nvGrpSpPr>
          <p:grpSpPr>
            <a:xfrm>
              <a:off x="1394524" y="3251356"/>
              <a:ext cx="63344" cy="585329"/>
              <a:chOff x="2761585" y="939924"/>
              <a:chExt cx="63344" cy="585329"/>
            </a:xfrm>
          </p:grpSpPr>
          <p:sp>
            <p:nvSpPr>
              <p:cNvPr id="119" name="楕円 118">
                <a:extLst>
                  <a:ext uri="{FF2B5EF4-FFF2-40B4-BE49-F238E27FC236}">
                    <a16:creationId xmlns:a16="http://schemas.microsoft.com/office/drawing/2014/main" id="{400A9B20-FEA7-42FA-A643-19E6C6366A56}"/>
                  </a:ext>
                </a:extLst>
              </p:cNvPr>
              <p:cNvSpPr/>
              <p:nvPr/>
            </p:nvSpPr>
            <p:spPr>
              <a:xfrm>
                <a:off x="2761585" y="1461909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273C0032-C534-4E0E-9B0D-6BFC2C677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939924"/>
                <a:ext cx="0" cy="540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A35BACFB-0141-4446-9D8A-7E862B219E75}"/>
                </a:ext>
              </a:extLst>
            </p:cNvPr>
            <p:cNvGrpSpPr/>
            <p:nvPr/>
          </p:nvGrpSpPr>
          <p:grpSpPr>
            <a:xfrm>
              <a:off x="1206918" y="3057895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122" name="楕円 121">
                <a:extLst>
                  <a:ext uri="{FF2B5EF4-FFF2-40B4-BE49-F238E27FC236}">
                    <a16:creationId xmlns:a16="http://schemas.microsoft.com/office/drawing/2014/main" id="{7F6D0105-6D98-49CE-B007-0197CB49BF30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object 2">
                <a:extLst>
                  <a:ext uri="{FF2B5EF4-FFF2-40B4-BE49-F238E27FC236}">
                    <a16:creationId xmlns:a16="http://schemas.microsoft.com/office/drawing/2014/main" id="{03291994-6041-462E-88F4-3540A9232BC1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3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A908A39-3624-4FBD-992A-4D9540F2496D}"/>
              </a:ext>
            </a:extLst>
          </p:cNvPr>
          <p:cNvGrpSpPr/>
          <p:nvPr/>
        </p:nvGrpSpPr>
        <p:grpSpPr>
          <a:xfrm>
            <a:off x="1916882" y="3143620"/>
            <a:ext cx="383146" cy="778790"/>
            <a:chOff x="1860968" y="3057895"/>
            <a:chExt cx="383146" cy="778790"/>
          </a:xfrm>
        </p:grpSpPr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11A9EF0E-10B5-4D8B-932E-D24790B376F8}"/>
                </a:ext>
              </a:extLst>
            </p:cNvPr>
            <p:cNvGrpSpPr/>
            <p:nvPr/>
          </p:nvGrpSpPr>
          <p:grpSpPr>
            <a:xfrm>
              <a:off x="2048574" y="3251356"/>
              <a:ext cx="63344" cy="585329"/>
              <a:chOff x="2761585" y="939924"/>
              <a:chExt cx="63344" cy="585329"/>
            </a:xfrm>
          </p:grpSpPr>
          <p:sp>
            <p:nvSpPr>
              <p:cNvPr id="125" name="楕円 124">
                <a:extLst>
                  <a:ext uri="{FF2B5EF4-FFF2-40B4-BE49-F238E27FC236}">
                    <a16:creationId xmlns:a16="http://schemas.microsoft.com/office/drawing/2014/main" id="{E9A9CA95-F15A-448B-BB2C-234766F5A281}"/>
                  </a:ext>
                </a:extLst>
              </p:cNvPr>
              <p:cNvSpPr/>
              <p:nvPr/>
            </p:nvSpPr>
            <p:spPr>
              <a:xfrm>
                <a:off x="2761585" y="1461909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2E8536AD-1F3B-458E-B2DB-F13D91CB8C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939924"/>
                <a:ext cx="0" cy="540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127FDAF6-1705-494C-9714-4DE327DA4BA1}"/>
                </a:ext>
              </a:extLst>
            </p:cNvPr>
            <p:cNvGrpSpPr/>
            <p:nvPr/>
          </p:nvGrpSpPr>
          <p:grpSpPr>
            <a:xfrm>
              <a:off x="1860968" y="3057895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128" name="楕円 127">
                <a:extLst>
                  <a:ext uri="{FF2B5EF4-FFF2-40B4-BE49-F238E27FC236}">
                    <a16:creationId xmlns:a16="http://schemas.microsoft.com/office/drawing/2014/main" id="{66D2A2B1-065B-4458-8FE2-23A032AF20D7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object 2">
                <a:extLst>
                  <a:ext uri="{FF2B5EF4-FFF2-40B4-BE49-F238E27FC236}">
                    <a16:creationId xmlns:a16="http://schemas.microsoft.com/office/drawing/2014/main" id="{F2490DE4-ACA1-47D6-8224-55761C61FAE0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9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D131760-F9D6-446A-B7EC-D53B388BFE07}"/>
              </a:ext>
            </a:extLst>
          </p:cNvPr>
          <p:cNvGrpSpPr/>
          <p:nvPr/>
        </p:nvGrpSpPr>
        <p:grpSpPr>
          <a:xfrm>
            <a:off x="2640044" y="3143620"/>
            <a:ext cx="383146" cy="778790"/>
            <a:chOff x="2521368" y="3057895"/>
            <a:chExt cx="383146" cy="778790"/>
          </a:xfrm>
        </p:grpSpPr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CAF20368-42BB-4FD3-BFA3-32F31029F4D1}"/>
                </a:ext>
              </a:extLst>
            </p:cNvPr>
            <p:cNvGrpSpPr/>
            <p:nvPr/>
          </p:nvGrpSpPr>
          <p:grpSpPr>
            <a:xfrm>
              <a:off x="2708974" y="3251356"/>
              <a:ext cx="63344" cy="585329"/>
              <a:chOff x="2761585" y="939924"/>
              <a:chExt cx="63344" cy="585329"/>
            </a:xfrm>
          </p:grpSpPr>
          <p:sp>
            <p:nvSpPr>
              <p:cNvPr id="131" name="楕円 130">
                <a:extLst>
                  <a:ext uri="{FF2B5EF4-FFF2-40B4-BE49-F238E27FC236}">
                    <a16:creationId xmlns:a16="http://schemas.microsoft.com/office/drawing/2014/main" id="{D28D5281-204C-445C-AA1A-4349C2E35B8C}"/>
                  </a:ext>
                </a:extLst>
              </p:cNvPr>
              <p:cNvSpPr/>
              <p:nvPr/>
            </p:nvSpPr>
            <p:spPr>
              <a:xfrm>
                <a:off x="2761585" y="1461909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BF253F9D-BE6E-4F46-95EE-C7F213902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939924"/>
                <a:ext cx="0" cy="540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CB64C2AA-583D-4FCD-A34D-1C0DC23ADAFE}"/>
                </a:ext>
              </a:extLst>
            </p:cNvPr>
            <p:cNvGrpSpPr/>
            <p:nvPr/>
          </p:nvGrpSpPr>
          <p:grpSpPr>
            <a:xfrm>
              <a:off x="2521368" y="3057895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134" name="楕円 133">
                <a:extLst>
                  <a:ext uri="{FF2B5EF4-FFF2-40B4-BE49-F238E27FC236}">
                    <a16:creationId xmlns:a16="http://schemas.microsoft.com/office/drawing/2014/main" id="{5EE24CFE-264B-4CD6-B5D8-47605A1730DD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object 2">
                <a:extLst>
                  <a:ext uri="{FF2B5EF4-FFF2-40B4-BE49-F238E27FC236}">
                    <a16:creationId xmlns:a16="http://schemas.microsoft.com/office/drawing/2014/main" id="{D74592DF-9351-427F-9915-2C1C97B2DC3B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10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7B3D3F8-3119-4D36-B400-C0F6FF5E59D6}"/>
              </a:ext>
            </a:extLst>
          </p:cNvPr>
          <p:cNvGrpSpPr/>
          <p:nvPr/>
        </p:nvGrpSpPr>
        <p:grpSpPr>
          <a:xfrm>
            <a:off x="3294383" y="3143620"/>
            <a:ext cx="383146" cy="778790"/>
            <a:chOff x="3156368" y="3057895"/>
            <a:chExt cx="383146" cy="778790"/>
          </a:xfrm>
        </p:grpSpPr>
        <p:grpSp>
          <p:nvGrpSpPr>
            <p:cNvPr id="136" name="グループ化 135">
              <a:extLst>
                <a:ext uri="{FF2B5EF4-FFF2-40B4-BE49-F238E27FC236}">
                  <a16:creationId xmlns:a16="http://schemas.microsoft.com/office/drawing/2014/main" id="{5C69557D-1C08-4AC5-A2B1-F61FF3D8CBF7}"/>
                </a:ext>
              </a:extLst>
            </p:cNvPr>
            <p:cNvGrpSpPr/>
            <p:nvPr/>
          </p:nvGrpSpPr>
          <p:grpSpPr>
            <a:xfrm>
              <a:off x="3343974" y="3251356"/>
              <a:ext cx="63344" cy="585329"/>
              <a:chOff x="2761585" y="939924"/>
              <a:chExt cx="63344" cy="585329"/>
            </a:xfrm>
          </p:grpSpPr>
          <p:sp>
            <p:nvSpPr>
              <p:cNvPr id="137" name="楕円 136">
                <a:extLst>
                  <a:ext uri="{FF2B5EF4-FFF2-40B4-BE49-F238E27FC236}">
                    <a16:creationId xmlns:a16="http://schemas.microsoft.com/office/drawing/2014/main" id="{CD64014A-E15D-4513-9851-BBE9A4E2EA06}"/>
                  </a:ext>
                </a:extLst>
              </p:cNvPr>
              <p:cNvSpPr/>
              <p:nvPr/>
            </p:nvSpPr>
            <p:spPr>
              <a:xfrm>
                <a:off x="2761585" y="1461909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ED39DB75-2DC3-41E7-8E48-667C1B858D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939924"/>
                <a:ext cx="0" cy="540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グループ化 138">
              <a:extLst>
                <a:ext uri="{FF2B5EF4-FFF2-40B4-BE49-F238E27FC236}">
                  <a16:creationId xmlns:a16="http://schemas.microsoft.com/office/drawing/2014/main" id="{D4998119-FD31-4441-B96A-7365FF8652BC}"/>
                </a:ext>
              </a:extLst>
            </p:cNvPr>
            <p:cNvGrpSpPr/>
            <p:nvPr/>
          </p:nvGrpSpPr>
          <p:grpSpPr>
            <a:xfrm>
              <a:off x="3156368" y="3057895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140" name="楕円 139">
                <a:extLst>
                  <a:ext uri="{FF2B5EF4-FFF2-40B4-BE49-F238E27FC236}">
                    <a16:creationId xmlns:a16="http://schemas.microsoft.com/office/drawing/2014/main" id="{7F4F82E6-258B-46D6-95C8-AD274547BB68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object 2">
                <a:extLst>
                  <a:ext uri="{FF2B5EF4-FFF2-40B4-BE49-F238E27FC236}">
                    <a16:creationId xmlns:a16="http://schemas.microsoft.com/office/drawing/2014/main" id="{52A9DD0D-928A-4456-BF2C-F9590080399B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11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15D29F2-64EC-4667-B1BA-B7014A2F6E36}"/>
              </a:ext>
            </a:extLst>
          </p:cNvPr>
          <p:cNvGrpSpPr/>
          <p:nvPr/>
        </p:nvGrpSpPr>
        <p:grpSpPr>
          <a:xfrm>
            <a:off x="3994833" y="3143620"/>
            <a:ext cx="383146" cy="778790"/>
            <a:chOff x="3810418" y="3057895"/>
            <a:chExt cx="383146" cy="778790"/>
          </a:xfrm>
        </p:grpSpPr>
        <p:grpSp>
          <p:nvGrpSpPr>
            <p:cNvPr id="142" name="グループ化 141">
              <a:extLst>
                <a:ext uri="{FF2B5EF4-FFF2-40B4-BE49-F238E27FC236}">
                  <a16:creationId xmlns:a16="http://schemas.microsoft.com/office/drawing/2014/main" id="{60DD9310-2F02-4D60-87CA-A2433A1402ED}"/>
                </a:ext>
              </a:extLst>
            </p:cNvPr>
            <p:cNvGrpSpPr/>
            <p:nvPr/>
          </p:nvGrpSpPr>
          <p:grpSpPr>
            <a:xfrm>
              <a:off x="3998024" y="3251356"/>
              <a:ext cx="63344" cy="585329"/>
              <a:chOff x="2761585" y="939924"/>
              <a:chExt cx="63344" cy="585329"/>
            </a:xfrm>
          </p:grpSpPr>
          <p:sp>
            <p:nvSpPr>
              <p:cNvPr id="143" name="楕円 142">
                <a:extLst>
                  <a:ext uri="{FF2B5EF4-FFF2-40B4-BE49-F238E27FC236}">
                    <a16:creationId xmlns:a16="http://schemas.microsoft.com/office/drawing/2014/main" id="{7A377CBC-42A1-4E50-80F3-47D5B0D475CE}"/>
                  </a:ext>
                </a:extLst>
              </p:cNvPr>
              <p:cNvSpPr/>
              <p:nvPr/>
            </p:nvSpPr>
            <p:spPr>
              <a:xfrm>
                <a:off x="2761585" y="1461909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970E8EDB-141E-4452-8AFE-264808F8A4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939924"/>
                <a:ext cx="0" cy="540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グループ化 144">
              <a:extLst>
                <a:ext uri="{FF2B5EF4-FFF2-40B4-BE49-F238E27FC236}">
                  <a16:creationId xmlns:a16="http://schemas.microsoft.com/office/drawing/2014/main" id="{33D3B765-A3C2-4BF3-BF06-ADAA5649FAA5}"/>
                </a:ext>
              </a:extLst>
            </p:cNvPr>
            <p:cNvGrpSpPr/>
            <p:nvPr/>
          </p:nvGrpSpPr>
          <p:grpSpPr>
            <a:xfrm>
              <a:off x="3810418" y="3057895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146" name="楕円 145">
                <a:extLst>
                  <a:ext uri="{FF2B5EF4-FFF2-40B4-BE49-F238E27FC236}">
                    <a16:creationId xmlns:a16="http://schemas.microsoft.com/office/drawing/2014/main" id="{1B9B9AD9-76D0-49BF-A33A-5E97042B08FC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object 2">
                <a:extLst>
                  <a:ext uri="{FF2B5EF4-FFF2-40B4-BE49-F238E27FC236}">
                    <a16:creationId xmlns:a16="http://schemas.microsoft.com/office/drawing/2014/main" id="{A52AD02D-651C-459D-B44D-45C8685A78B5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12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sp>
        <p:nvSpPr>
          <p:cNvPr id="148" name="object 2">
            <a:extLst>
              <a:ext uri="{FF2B5EF4-FFF2-40B4-BE49-F238E27FC236}">
                <a16:creationId xmlns:a16="http://schemas.microsoft.com/office/drawing/2014/main" id="{16ED563E-709D-4747-99A7-0C2EBECCB429}"/>
              </a:ext>
            </a:extLst>
          </p:cNvPr>
          <p:cNvSpPr txBox="1"/>
          <p:nvPr/>
        </p:nvSpPr>
        <p:spPr>
          <a:xfrm>
            <a:off x="5138247" y="1145936"/>
            <a:ext cx="3744844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  <a:spcBef>
                <a:spcPts val="92"/>
              </a:spcBef>
            </a:pPr>
            <a:r>
              <a:rPr sz="1200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ツールバーオプション（ボタンを非表示にするなど</a:t>
            </a:r>
            <a:r>
              <a:rPr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）</a:t>
            </a:r>
          </a:p>
        </p:txBody>
      </p: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695FA9EC-19EE-4AB6-B000-2D31BE6FA1B5}"/>
              </a:ext>
            </a:extLst>
          </p:cNvPr>
          <p:cNvGrpSpPr/>
          <p:nvPr/>
        </p:nvGrpSpPr>
        <p:grpSpPr>
          <a:xfrm>
            <a:off x="4856602" y="1156847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50" name="楕円 149">
              <a:extLst>
                <a:ext uri="{FF2B5EF4-FFF2-40B4-BE49-F238E27FC236}">
                  <a16:creationId xmlns:a16="http://schemas.microsoft.com/office/drawing/2014/main" id="{F63B616D-93C5-45E5-A20E-FC410B2B70AE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51" name="object 2">
              <a:extLst>
                <a:ext uri="{FF2B5EF4-FFF2-40B4-BE49-F238E27FC236}">
                  <a16:creationId xmlns:a16="http://schemas.microsoft.com/office/drawing/2014/main" id="{494099B2-6AE2-4567-947D-8818D2310346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1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13DEE9BC-8F12-42D7-94D3-AF3A0CEB8177}"/>
              </a:ext>
            </a:extLst>
          </p:cNvPr>
          <p:cNvGrpSpPr/>
          <p:nvPr/>
        </p:nvGrpSpPr>
        <p:grpSpPr>
          <a:xfrm>
            <a:off x="4856602" y="1422999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33AEF629-DA0A-4F9E-88C2-0944EF3AC255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54" name="object 2">
              <a:extLst>
                <a:ext uri="{FF2B5EF4-FFF2-40B4-BE49-F238E27FC236}">
                  <a16:creationId xmlns:a16="http://schemas.microsoft.com/office/drawing/2014/main" id="{7BFB4C5E-D45E-4E74-9DF6-D67A69DE80DD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2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3DF24941-3D43-444B-ACCB-806F9F72D85A}"/>
              </a:ext>
            </a:extLst>
          </p:cNvPr>
          <p:cNvGrpSpPr/>
          <p:nvPr/>
        </p:nvGrpSpPr>
        <p:grpSpPr>
          <a:xfrm>
            <a:off x="4856602" y="1710946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56" name="楕円 155">
              <a:extLst>
                <a:ext uri="{FF2B5EF4-FFF2-40B4-BE49-F238E27FC236}">
                  <a16:creationId xmlns:a16="http://schemas.microsoft.com/office/drawing/2014/main" id="{EB50D24E-44E6-4203-B469-E98AA2FE5C22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57" name="object 2">
              <a:extLst>
                <a:ext uri="{FF2B5EF4-FFF2-40B4-BE49-F238E27FC236}">
                  <a16:creationId xmlns:a16="http://schemas.microsoft.com/office/drawing/2014/main" id="{C5EA768D-F6E6-49C5-9092-A309EC2FA64B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3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A2191A6D-BF50-45EC-B525-6FEDAD58EBC8}"/>
              </a:ext>
            </a:extLst>
          </p:cNvPr>
          <p:cNvGrpSpPr/>
          <p:nvPr/>
        </p:nvGrpSpPr>
        <p:grpSpPr>
          <a:xfrm>
            <a:off x="4856602" y="1998893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59" name="楕円 158">
              <a:extLst>
                <a:ext uri="{FF2B5EF4-FFF2-40B4-BE49-F238E27FC236}">
                  <a16:creationId xmlns:a16="http://schemas.microsoft.com/office/drawing/2014/main" id="{BF1CF7B4-3C97-493F-A7DA-B93574EDAC37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60" name="object 2">
              <a:extLst>
                <a:ext uri="{FF2B5EF4-FFF2-40B4-BE49-F238E27FC236}">
                  <a16:creationId xmlns:a16="http://schemas.microsoft.com/office/drawing/2014/main" id="{D11032BE-7A41-4965-8EAE-702594A59267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4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B3233AB2-6ACA-4DE9-81FC-614616E5476D}"/>
              </a:ext>
            </a:extLst>
          </p:cNvPr>
          <p:cNvGrpSpPr/>
          <p:nvPr/>
        </p:nvGrpSpPr>
        <p:grpSpPr>
          <a:xfrm>
            <a:off x="4856602" y="2286840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62" name="楕円 161">
              <a:extLst>
                <a:ext uri="{FF2B5EF4-FFF2-40B4-BE49-F238E27FC236}">
                  <a16:creationId xmlns:a16="http://schemas.microsoft.com/office/drawing/2014/main" id="{A5ED38C7-4652-4E6E-B565-C0E741B3BA45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63" name="object 2">
              <a:extLst>
                <a:ext uri="{FF2B5EF4-FFF2-40B4-BE49-F238E27FC236}">
                  <a16:creationId xmlns:a16="http://schemas.microsoft.com/office/drawing/2014/main" id="{1C36DB86-6F9A-480A-ABE5-A2FAAF92BC39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5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64" name="グループ化 163">
            <a:extLst>
              <a:ext uri="{FF2B5EF4-FFF2-40B4-BE49-F238E27FC236}">
                <a16:creationId xmlns:a16="http://schemas.microsoft.com/office/drawing/2014/main" id="{471973F8-2319-4CD7-9302-5510F03E10DB}"/>
              </a:ext>
            </a:extLst>
          </p:cNvPr>
          <p:cNvGrpSpPr/>
          <p:nvPr/>
        </p:nvGrpSpPr>
        <p:grpSpPr>
          <a:xfrm>
            <a:off x="4856602" y="2574787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9F963A96-8204-4A63-B0EB-2A0D994A3F9B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66" name="object 2">
              <a:extLst>
                <a:ext uri="{FF2B5EF4-FFF2-40B4-BE49-F238E27FC236}">
                  <a16:creationId xmlns:a16="http://schemas.microsoft.com/office/drawing/2014/main" id="{2D53BEB4-BC22-430B-8D3C-DF550AB027D1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6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67" name="グループ化 166">
            <a:extLst>
              <a:ext uri="{FF2B5EF4-FFF2-40B4-BE49-F238E27FC236}">
                <a16:creationId xmlns:a16="http://schemas.microsoft.com/office/drawing/2014/main" id="{C1799E5E-066C-4F7B-AB03-C23B6F859DB1}"/>
              </a:ext>
            </a:extLst>
          </p:cNvPr>
          <p:cNvGrpSpPr/>
          <p:nvPr/>
        </p:nvGrpSpPr>
        <p:grpSpPr>
          <a:xfrm>
            <a:off x="4856602" y="2862734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68" name="楕円 167">
              <a:extLst>
                <a:ext uri="{FF2B5EF4-FFF2-40B4-BE49-F238E27FC236}">
                  <a16:creationId xmlns:a16="http://schemas.microsoft.com/office/drawing/2014/main" id="{7A29ED2C-80D9-4050-A096-1E6D10E02430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69" name="object 2">
              <a:extLst>
                <a:ext uri="{FF2B5EF4-FFF2-40B4-BE49-F238E27FC236}">
                  <a16:creationId xmlns:a16="http://schemas.microsoft.com/office/drawing/2014/main" id="{975914D9-2732-46D6-B49D-1C0A7386CB19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7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C2ACB5ED-19AD-4749-BC50-B2D1E1EC8788}"/>
              </a:ext>
            </a:extLst>
          </p:cNvPr>
          <p:cNvGrpSpPr/>
          <p:nvPr/>
        </p:nvGrpSpPr>
        <p:grpSpPr>
          <a:xfrm>
            <a:off x="4856602" y="3143061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71" name="楕円 170">
              <a:extLst>
                <a:ext uri="{FF2B5EF4-FFF2-40B4-BE49-F238E27FC236}">
                  <a16:creationId xmlns:a16="http://schemas.microsoft.com/office/drawing/2014/main" id="{D73CD676-4689-4280-A86F-8B68E2B5ACA1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72" name="object 2">
              <a:extLst>
                <a:ext uri="{FF2B5EF4-FFF2-40B4-BE49-F238E27FC236}">
                  <a16:creationId xmlns:a16="http://schemas.microsoft.com/office/drawing/2014/main" id="{6B3BB5D1-D435-4E0F-BBDF-B463858E3FBD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8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277D4D35-EE93-482E-8CD5-C35DD5D9310B}"/>
              </a:ext>
            </a:extLst>
          </p:cNvPr>
          <p:cNvGrpSpPr/>
          <p:nvPr/>
        </p:nvGrpSpPr>
        <p:grpSpPr>
          <a:xfrm>
            <a:off x="4856602" y="3431008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74" name="楕円 173">
              <a:extLst>
                <a:ext uri="{FF2B5EF4-FFF2-40B4-BE49-F238E27FC236}">
                  <a16:creationId xmlns:a16="http://schemas.microsoft.com/office/drawing/2014/main" id="{7A90E55A-E802-4F93-A299-4D27DCDE6A7D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75" name="object 2">
              <a:extLst>
                <a:ext uri="{FF2B5EF4-FFF2-40B4-BE49-F238E27FC236}">
                  <a16:creationId xmlns:a16="http://schemas.microsoft.com/office/drawing/2014/main" id="{9482769E-6719-4658-9FC8-7E2436826296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9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F323AE1B-1FEC-4E6F-B25F-DECD855D76BF}"/>
              </a:ext>
            </a:extLst>
          </p:cNvPr>
          <p:cNvGrpSpPr/>
          <p:nvPr/>
        </p:nvGrpSpPr>
        <p:grpSpPr>
          <a:xfrm>
            <a:off x="4856602" y="3945140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77" name="楕円 176">
              <a:extLst>
                <a:ext uri="{FF2B5EF4-FFF2-40B4-BE49-F238E27FC236}">
                  <a16:creationId xmlns:a16="http://schemas.microsoft.com/office/drawing/2014/main" id="{9DD3C56F-568D-4106-9BDB-CFF210192606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78" name="object 2">
              <a:extLst>
                <a:ext uri="{FF2B5EF4-FFF2-40B4-BE49-F238E27FC236}">
                  <a16:creationId xmlns:a16="http://schemas.microsoft.com/office/drawing/2014/main" id="{A9819479-B54D-4104-B754-8CA1C04A9B6B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10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A90AF1FC-1567-4B2F-846F-B59995855465}"/>
              </a:ext>
            </a:extLst>
          </p:cNvPr>
          <p:cNvGrpSpPr/>
          <p:nvPr/>
        </p:nvGrpSpPr>
        <p:grpSpPr>
          <a:xfrm>
            <a:off x="4856602" y="4238532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80" name="楕円 179">
              <a:extLst>
                <a:ext uri="{FF2B5EF4-FFF2-40B4-BE49-F238E27FC236}">
                  <a16:creationId xmlns:a16="http://schemas.microsoft.com/office/drawing/2014/main" id="{B58F2A31-5884-4640-97FA-F4E9FFFAC70A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81" name="object 2">
              <a:extLst>
                <a:ext uri="{FF2B5EF4-FFF2-40B4-BE49-F238E27FC236}">
                  <a16:creationId xmlns:a16="http://schemas.microsoft.com/office/drawing/2014/main" id="{935E97A6-4DD1-4EB4-89C7-779A7F072060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11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412A18E8-A1E9-4757-A62E-BC278E424C44}"/>
              </a:ext>
            </a:extLst>
          </p:cNvPr>
          <p:cNvGrpSpPr/>
          <p:nvPr/>
        </p:nvGrpSpPr>
        <p:grpSpPr>
          <a:xfrm>
            <a:off x="4847078" y="4531925"/>
            <a:ext cx="242008" cy="199520"/>
            <a:chOff x="1197833" y="1123342"/>
            <a:chExt cx="580528" cy="478610"/>
          </a:xfrm>
          <a:solidFill>
            <a:srgbClr val="FF0000"/>
          </a:solidFill>
        </p:grpSpPr>
        <p:sp>
          <p:nvSpPr>
            <p:cNvPr id="183" name="楕円 182">
              <a:extLst>
                <a:ext uri="{FF2B5EF4-FFF2-40B4-BE49-F238E27FC236}">
                  <a16:creationId xmlns:a16="http://schemas.microsoft.com/office/drawing/2014/main" id="{63315971-F3CC-4109-B239-2ECDC85611FA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84" name="object 2">
              <a:extLst>
                <a:ext uri="{FF2B5EF4-FFF2-40B4-BE49-F238E27FC236}">
                  <a16:creationId xmlns:a16="http://schemas.microsoft.com/office/drawing/2014/main" id="{7D05BAE2-E786-4409-BD0B-77E6775A16CE}"/>
                </a:ext>
              </a:extLst>
            </p:cNvPr>
            <p:cNvSpPr txBox="1"/>
            <p:nvPr/>
          </p:nvSpPr>
          <p:spPr>
            <a:xfrm>
              <a:off x="1197833" y="1194637"/>
              <a:ext cx="557186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12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sp>
        <p:nvSpPr>
          <p:cNvPr id="186" name="object 2">
            <a:extLst>
              <a:ext uri="{FF2B5EF4-FFF2-40B4-BE49-F238E27FC236}">
                <a16:creationId xmlns:a16="http://schemas.microsoft.com/office/drawing/2014/main" id="{354F1B1A-3C6D-4F00-8B11-5ADD69E237FC}"/>
              </a:ext>
            </a:extLst>
          </p:cNvPr>
          <p:cNvSpPr txBox="1"/>
          <p:nvPr/>
        </p:nvSpPr>
        <p:spPr>
          <a:xfrm>
            <a:off x="5138247" y="1421384"/>
            <a:ext cx="3335679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録画を停止する</a:t>
            </a:r>
          </a:p>
        </p:txBody>
      </p:sp>
      <p:sp>
        <p:nvSpPr>
          <p:cNvPr id="187" name="object 2">
            <a:extLst>
              <a:ext uri="{FF2B5EF4-FFF2-40B4-BE49-F238E27FC236}">
                <a16:creationId xmlns:a16="http://schemas.microsoft.com/office/drawing/2014/main" id="{1C5D72E6-2B14-4D39-9DB6-7A80B817FD01}"/>
              </a:ext>
            </a:extLst>
          </p:cNvPr>
          <p:cNvSpPr txBox="1"/>
          <p:nvPr/>
        </p:nvSpPr>
        <p:spPr>
          <a:xfrm>
            <a:off x="5138247" y="1700784"/>
            <a:ext cx="3335679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次のスライドへ移動する</a:t>
            </a:r>
            <a:endParaRPr lang="ja-JP" altLang="en-US" sz="12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</p:txBody>
      </p:sp>
      <p:sp>
        <p:nvSpPr>
          <p:cNvPr id="188" name="object 2">
            <a:extLst>
              <a:ext uri="{FF2B5EF4-FFF2-40B4-BE49-F238E27FC236}">
                <a16:creationId xmlns:a16="http://schemas.microsoft.com/office/drawing/2014/main" id="{4F137E98-2266-42AB-B969-CDB12AEF2895}"/>
              </a:ext>
            </a:extLst>
          </p:cNvPr>
          <p:cNvSpPr txBox="1"/>
          <p:nvPr/>
        </p:nvSpPr>
        <p:spPr>
          <a:xfrm>
            <a:off x="5138247" y="1992884"/>
            <a:ext cx="3335679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一時停止</a:t>
            </a:r>
          </a:p>
        </p:txBody>
      </p:sp>
      <p:sp>
        <p:nvSpPr>
          <p:cNvPr id="189" name="object 2">
            <a:extLst>
              <a:ext uri="{FF2B5EF4-FFF2-40B4-BE49-F238E27FC236}">
                <a16:creationId xmlns:a16="http://schemas.microsoft.com/office/drawing/2014/main" id="{0AA1929D-3791-4DC1-B17E-80E5A8A0D724}"/>
              </a:ext>
            </a:extLst>
          </p:cNvPr>
          <p:cNvSpPr txBox="1"/>
          <p:nvPr/>
        </p:nvSpPr>
        <p:spPr>
          <a:xfrm>
            <a:off x="5138247" y="2291334"/>
            <a:ext cx="3335679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現在のスライドの録画時間</a:t>
            </a:r>
          </a:p>
        </p:txBody>
      </p:sp>
      <p:sp>
        <p:nvSpPr>
          <p:cNvPr id="190" name="object 2">
            <a:extLst>
              <a:ext uri="{FF2B5EF4-FFF2-40B4-BE49-F238E27FC236}">
                <a16:creationId xmlns:a16="http://schemas.microsoft.com/office/drawing/2014/main" id="{0DCEAB4F-2263-46AF-863D-12680CCB9EE7}"/>
              </a:ext>
            </a:extLst>
          </p:cNvPr>
          <p:cNvSpPr txBox="1"/>
          <p:nvPr/>
        </p:nvSpPr>
        <p:spPr>
          <a:xfrm>
            <a:off x="5138247" y="2570734"/>
            <a:ext cx="3335679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繰り返す</a:t>
            </a:r>
          </a:p>
        </p:txBody>
      </p:sp>
      <p:sp>
        <p:nvSpPr>
          <p:cNvPr id="191" name="object 2">
            <a:extLst>
              <a:ext uri="{FF2B5EF4-FFF2-40B4-BE49-F238E27FC236}">
                <a16:creationId xmlns:a16="http://schemas.microsoft.com/office/drawing/2014/main" id="{C8B763DC-46D5-4B43-AC82-419DA6BA640C}"/>
              </a:ext>
            </a:extLst>
          </p:cNvPr>
          <p:cNvSpPr txBox="1"/>
          <p:nvPr/>
        </p:nvSpPr>
        <p:spPr>
          <a:xfrm>
            <a:off x="5138247" y="2856484"/>
            <a:ext cx="3335679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全スライドの録画時間</a:t>
            </a:r>
          </a:p>
        </p:txBody>
      </p:sp>
      <p:sp>
        <p:nvSpPr>
          <p:cNvPr id="192" name="object 2">
            <a:extLst>
              <a:ext uri="{FF2B5EF4-FFF2-40B4-BE49-F238E27FC236}">
                <a16:creationId xmlns:a16="http://schemas.microsoft.com/office/drawing/2014/main" id="{565CA2EB-D6F7-4044-AF3D-D4318DC74D51}"/>
              </a:ext>
            </a:extLst>
          </p:cNvPr>
          <p:cNvSpPr txBox="1"/>
          <p:nvPr/>
        </p:nvSpPr>
        <p:spPr>
          <a:xfrm>
            <a:off x="5138247" y="3140964"/>
            <a:ext cx="3335679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前のスライドに戻る</a:t>
            </a:r>
          </a:p>
        </p:txBody>
      </p:sp>
      <p:sp>
        <p:nvSpPr>
          <p:cNvPr id="193" name="object 2">
            <a:extLst>
              <a:ext uri="{FF2B5EF4-FFF2-40B4-BE49-F238E27FC236}">
                <a16:creationId xmlns:a16="http://schemas.microsoft.com/office/drawing/2014/main" id="{4FC79D7F-ECDB-4A86-8E36-0B44016D697E}"/>
              </a:ext>
            </a:extLst>
          </p:cNvPr>
          <p:cNvSpPr txBox="1"/>
          <p:nvPr/>
        </p:nvSpPr>
        <p:spPr>
          <a:xfrm>
            <a:off x="5138247" y="3426714"/>
            <a:ext cx="3335679" cy="40136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マウスポインターの変更</a:t>
            </a:r>
            <a:endParaRPr lang="en-US" altLang="ja-JP" sz="12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（レーザポインタやマーカ等を使用出来る。）</a:t>
            </a:r>
          </a:p>
        </p:txBody>
      </p:sp>
      <p:sp>
        <p:nvSpPr>
          <p:cNvPr id="194" name="object 2">
            <a:extLst>
              <a:ext uri="{FF2B5EF4-FFF2-40B4-BE49-F238E27FC236}">
                <a16:creationId xmlns:a16="http://schemas.microsoft.com/office/drawing/2014/main" id="{3AA6C4CA-4399-485A-9735-907139EEC10D}"/>
              </a:ext>
            </a:extLst>
          </p:cNvPr>
          <p:cNvSpPr txBox="1"/>
          <p:nvPr/>
        </p:nvSpPr>
        <p:spPr>
          <a:xfrm>
            <a:off x="5138247" y="3946509"/>
            <a:ext cx="3335679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全スライドを表示して移動</a:t>
            </a:r>
            <a:endParaRPr lang="ja-JP" altLang="en-US" sz="12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</p:txBody>
      </p:sp>
      <p:sp>
        <p:nvSpPr>
          <p:cNvPr id="195" name="object 2">
            <a:extLst>
              <a:ext uri="{FF2B5EF4-FFF2-40B4-BE49-F238E27FC236}">
                <a16:creationId xmlns:a16="http://schemas.microsoft.com/office/drawing/2014/main" id="{2F8206E7-3C2D-4E3A-B830-7F4BC7241728}"/>
              </a:ext>
            </a:extLst>
          </p:cNvPr>
          <p:cNvSpPr txBox="1"/>
          <p:nvPr/>
        </p:nvSpPr>
        <p:spPr>
          <a:xfrm>
            <a:off x="5138247" y="4244054"/>
            <a:ext cx="3335679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ズーム機能</a:t>
            </a:r>
          </a:p>
        </p:txBody>
      </p:sp>
      <p:sp>
        <p:nvSpPr>
          <p:cNvPr id="196" name="object 2">
            <a:extLst>
              <a:ext uri="{FF2B5EF4-FFF2-40B4-BE49-F238E27FC236}">
                <a16:creationId xmlns:a16="http://schemas.microsoft.com/office/drawing/2014/main" id="{CFEB348E-A274-488B-9AE7-B8D245C71E80}"/>
              </a:ext>
            </a:extLst>
          </p:cNvPr>
          <p:cNvSpPr txBox="1"/>
          <p:nvPr/>
        </p:nvSpPr>
        <p:spPr>
          <a:xfrm>
            <a:off x="5138247" y="4528899"/>
            <a:ext cx="3335679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タブメニューの表示</a:t>
            </a:r>
          </a:p>
        </p:txBody>
      </p:sp>
      <p:sp>
        <p:nvSpPr>
          <p:cNvPr id="197" name="object 4">
            <a:extLst>
              <a:ext uri="{FF2B5EF4-FFF2-40B4-BE49-F238E27FC236}">
                <a16:creationId xmlns:a16="http://schemas.microsoft.com/office/drawing/2014/main" id="{897ABABC-3099-4226-AC88-9C767AFDEB07}"/>
              </a:ext>
            </a:extLst>
          </p:cNvPr>
          <p:cNvSpPr txBox="1">
            <a:spLocks/>
          </p:cNvSpPr>
          <p:nvPr/>
        </p:nvSpPr>
        <p:spPr>
          <a:xfrm>
            <a:off x="8800099" y="6510479"/>
            <a:ext cx="2063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altLang="ja-JP" smtClean="0">
                <a:solidFill>
                  <a:schemeClr val="tx1"/>
                </a:solidFill>
                <a:latin typeface="FOT-ロダン Pro M" panose="02020600000000000000" pitchFamily="18" charset="-128"/>
                <a:ea typeface="FOT-ロダン Pro M" panose="02020600000000000000" pitchFamily="18" charset="-128"/>
              </a:rPr>
              <a:pPr marL="25400">
                <a:lnSpc>
                  <a:spcPts val="1240"/>
                </a:lnSpc>
              </a:pPr>
              <a:t>5</a:t>
            </a:fld>
            <a:endParaRPr lang="en-US" dirty="0">
              <a:solidFill>
                <a:schemeClr val="tx1"/>
              </a:solidFill>
              <a:latin typeface="FOT-ロダン Pro M" panose="02020600000000000000" pitchFamily="18" charset="-128"/>
              <a:ea typeface="FOT-ロダン Pro M" panose="02020600000000000000" pitchFamily="18" charset="-128"/>
            </a:endParaRPr>
          </a:p>
        </p:txBody>
      </p:sp>
      <p:pic>
        <p:nvPicPr>
          <p:cNvPr id="185" name="図 184">
            <a:extLst>
              <a:ext uri="{FF2B5EF4-FFF2-40B4-BE49-F238E27FC236}">
                <a16:creationId xmlns:a16="http://schemas.microsoft.com/office/drawing/2014/main" id="{282B1079-0A43-4D2D-9100-ED1DB6622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84" y="5123364"/>
            <a:ext cx="4197800" cy="1287869"/>
          </a:xfrm>
          <a:prstGeom prst="rect">
            <a:avLst/>
          </a:prstGeom>
        </p:spPr>
      </p:pic>
      <p:sp>
        <p:nvSpPr>
          <p:cNvPr id="198" name="object 49">
            <a:extLst>
              <a:ext uri="{FF2B5EF4-FFF2-40B4-BE49-F238E27FC236}">
                <a16:creationId xmlns:a16="http://schemas.microsoft.com/office/drawing/2014/main" id="{31E1A825-34C3-4CE0-9C93-74CC51BC02C4}"/>
              </a:ext>
            </a:extLst>
          </p:cNvPr>
          <p:cNvSpPr txBox="1"/>
          <p:nvPr/>
        </p:nvSpPr>
        <p:spPr>
          <a:xfrm>
            <a:off x="779457" y="5972396"/>
            <a:ext cx="3108607" cy="41419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  <a:spcBef>
                <a:spcPts val="92"/>
              </a:spcBef>
            </a:pPr>
            <a:r>
              <a:rPr sz="1200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録音したナレーションは、スライドショーの</a:t>
            </a:r>
            <a:endParaRPr lang="en-US" altLang="ja-JP" sz="12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 marL="11723">
              <a:lnSpc>
                <a:spcPts val="1600"/>
              </a:lnSpc>
              <a:spcBef>
                <a:spcPts val="92"/>
              </a:spcBef>
            </a:pPr>
            <a:r>
              <a:rPr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「</a:t>
            </a:r>
            <a:r>
              <a:rPr sz="1200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最初から」より確認することができます</a:t>
            </a:r>
            <a:r>
              <a:rPr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</a:p>
        </p:txBody>
      </p:sp>
      <p:sp>
        <p:nvSpPr>
          <p:cNvPr id="199" name="object 8">
            <a:extLst>
              <a:ext uri="{FF2B5EF4-FFF2-40B4-BE49-F238E27FC236}">
                <a16:creationId xmlns:a16="http://schemas.microsoft.com/office/drawing/2014/main" id="{A43EB501-8246-4E4B-B84C-B9F03AD22B0D}"/>
              </a:ext>
            </a:extLst>
          </p:cNvPr>
          <p:cNvSpPr/>
          <p:nvPr/>
        </p:nvSpPr>
        <p:spPr>
          <a:xfrm>
            <a:off x="3912054" y="5655282"/>
            <a:ext cx="545805" cy="547527"/>
          </a:xfrm>
          <a:custGeom>
            <a:avLst/>
            <a:gdLst/>
            <a:ahLst/>
            <a:cxnLst/>
            <a:rect l="l" t="t" r="r" b="b"/>
            <a:pathLst>
              <a:path w="567054" h="536575">
                <a:moveTo>
                  <a:pt x="0" y="89408"/>
                </a:moveTo>
                <a:lnTo>
                  <a:pt x="7022" y="54596"/>
                </a:lnTo>
                <a:lnTo>
                  <a:pt x="26177" y="26177"/>
                </a:lnTo>
                <a:lnTo>
                  <a:pt x="54596" y="7022"/>
                </a:lnTo>
                <a:lnTo>
                  <a:pt x="89408" y="0"/>
                </a:lnTo>
                <a:lnTo>
                  <a:pt x="477519" y="0"/>
                </a:lnTo>
                <a:lnTo>
                  <a:pt x="512331" y="7022"/>
                </a:lnTo>
                <a:lnTo>
                  <a:pt x="540750" y="26177"/>
                </a:lnTo>
                <a:lnTo>
                  <a:pt x="559905" y="54596"/>
                </a:lnTo>
                <a:lnTo>
                  <a:pt x="566927" y="89408"/>
                </a:lnTo>
                <a:lnTo>
                  <a:pt x="566927" y="447039"/>
                </a:lnTo>
                <a:lnTo>
                  <a:pt x="559905" y="481851"/>
                </a:lnTo>
                <a:lnTo>
                  <a:pt x="540750" y="510270"/>
                </a:lnTo>
                <a:lnTo>
                  <a:pt x="512331" y="529425"/>
                </a:lnTo>
                <a:lnTo>
                  <a:pt x="477519" y="536448"/>
                </a:lnTo>
                <a:lnTo>
                  <a:pt x="89408" y="536448"/>
                </a:lnTo>
                <a:lnTo>
                  <a:pt x="54596" y="529425"/>
                </a:lnTo>
                <a:lnTo>
                  <a:pt x="26177" y="510270"/>
                </a:lnTo>
                <a:lnTo>
                  <a:pt x="7022" y="481851"/>
                </a:lnTo>
                <a:lnTo>
                  <a:pt x="0" y="447039"/>
                </a:lnTo>
                <a:lnTo>
                  <a:pt x="0" y="8940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00" name="四角形: 角を丸くする 199">
            <a:extLst>
              <a:ext uri="{FF2B5EF4-FFF2-40B4-BE49-F238E27FC236}">
                <a16:creationId xmlns:a16="http://schemas.microsoft.com/office/drawing/2014/main" id="{A8E9BF42-5DC6-4B21-A7D5-75CAD884FEAE}"/>
              </a:ext>
            </a:extLst>
          </p:cNvPr>
          <p:cNvSpPr/>
          <p:nvPr/>
        </p:nvSpPr>
        <p:spPr>
          <a:xfrm>
            <a:off x="7342637" y="5430594"/>
            <a:ext cx="678180" cy="20493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F6DEBDE-949E-4556-9CB4-8B21E5A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1" y="1008304"/>
            <a:ext cx="7117538" cy="54871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191009" y="5994183"/>
            <a:ext cx="202809" cy="230945"/>
          </a:xfrm>
          <a:custGeom>
            <a:avLst/>
            <a:gdLst/>
            <a:ahLst/>
            <a:cxnLst/>
            <a:rect l="l" t="t" r="r" b="b"/>
            <a:pathLst>
              <a:path w="219709" h="250189">
                <a:moveTo>
                  <a:pt x="0" y="36575"/>
                </a:moveTo>
                <a:lnTo>
                  <a:pt x="2875" y="22336"/>
                </a:lnTo>
                <a:lnTo>
                  <a:pt x="10715" y="10710"/>
                </a:lnTo>
                <a:lnTo>
                  <a:pt x="22342" y="2873"/>
                </a:lnTo>
                <a:lnTo>
                  <a:pt x="36576" y="0"/>
                </a:lnTo>
                <a:lnTo>
                  <a:pt x="182880" y="0"/>
                </a:lnTo>
                <a:lnTo>
                  <a:pt x="197113" y="2873"/>
                </a:lnTo>
                <a:lnTo>
                  <a:pt x="208740" y="10710"/>
                </a:lnTo>
                <a:lnTo>
                  <a:pt x="216580" y="22336"/>
                </a:lnTo>
                <a:lnTo>
                  <a:pt x="219456" y="36575"/>
                </a:lnTo>
                <a:lnTo>
                  <a:pt x="219456" y="213359"/>
                </a:lnTo>
                <a:lnTo>
                  <a:pt x="216580" y="227599"/>
                </a:lnTo>
                <a:lnTo>
                  <a:pt x="208740" y="239225"/>
                </a:lnTo>
                <a:lnTo>
                  <a:pt x="197113" y="247062"/>
                </a:lnTo>
                <a:lnTo>
                  <a:pt x="182880" y="249935"/>
                </a:lnTo>
                <a:lnTo>
                  <a:pt x="36576" y="249935"/>
                </a:lnTo>
                <a:lnTo>
                  <a:pt x="22342" y="247062"/>
                </a:lnTo>
                <a:lnTo>
                  <a:pt x="10715" y="239225"/>
                </a:lnTo>
                <a:lnTo>
                  <a:pt x="2875" y="227599"/>
                </a:lnTo>
                <a:lnTo>
                  <a:pt x="0" y="213359"/>
                </a:lnTo>
                <a:lnTo>
                  <a:pt x="0" y="3657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7" name="object 7"/>
          <p:cNvSpPr/>
          <p:nvPr/>
        </p:nvSpPr>
        <p:spPr>
          <a:xfrm>
            <a:off x="7392806" y="5606440"/>
            <a:ext cx="451924" cy="368691"/>
          </a:xfrm>
          <a:custGeom>
            <a:avLst/>
            <a:gdLst/>
            <a:ahLst/>
            <a:cxnLst/>
            <a:rect l="l" t="t" r="r" b="b"/>
            <a:pathLst>
              <a:path w="489584" h="399414">
                <a:moveTo>
                  <a:pt x="0" y="66548"/>
                </a:moveTo>
                <a:lnTo>
                  <a:pt x="5236" y="40644"/>
                </a:lnTo>
                <a:lnTo>
                  <a:pt x="19510" y="19491"/>
                </a:lnTo>
                <a:lnTo>
                  <a:pt x="40665" y="5229"/>
                </a:lnTo>
                <a:lnTo>
                  <a:pt x="66548" y="0"/>
                </a:lnTo>
                <a:lnTo>
                  <a:pt x="422655" y="0"/>
                </a:lnTo>
                <a:lnTo>
                  <a:pt x="448538" y="5229"/>
                </a:lnTo>
                <a:lnTo>
                  <a:pt x="469693" y="19491"/>
                </a:lnTo>
                <a:lnTo>
                  <a:pt x="483967" y="40644"/>
                </a:lnTo>
                <a:lnTo>
                  <a:pt x="489203" y="66548"/>
                </a:lnTo>
                <a:lnTo>
                  <a:pt x="489203" y="332740"/>
                </a:lnTo>
                <a:lnTo>
                  <a:pt x="483967" y="358643"/>
                </a:lnTo>
                <a:lnTo>
                  <a:pt x="469693" y="379796"/>
                </a:lnTo>
                <a:lnTo>
                  <a:pt x="448538" y="394058"/>
                </a:lnTo>
                <a:lnTo>
                  <a:pt x="422655" y="399288"/>
                </a:lnTo>
                <a:lnTo>
                  <a:pt x="66548" y="399288"/>
                </a:lnTo>
                <a:lnTo>
                  <a:pt x="40665" y="394058"/>
                </a:lnTo>
                <a:lnTo>
                  <a:pt x="19510" y="379796"/>
                </a:lnTo>
                <a:lnTo>
                  <a:pt x="5236" y="358643"/>
                </a:lnTo>
                <a:lnTo>
                  <a:pt x="0" y="332740"/>
                </a:lnTo>
                <a:lnTo>
                  <a:pt x="0" y="6654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00948C5-7984-4900-9CD3-9A374FC676E7}"/>
              </a:ext>
            </a:extLst>
          </p:cNvPr>
          <p:cNvSpPr txBox="1">
            <a:spLocks/>
          </p:cNvSpPr>
          <p:nvPr/>
        </p:nvSpPr>
        <p:spPr>
          <a:xfrm>
            <a:off x="424377" y="340013"/>
            <a:ext cx="6567550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⑤スライド毎の音声の確認の仕方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4C2A679-976E-4A35-B37B-3DD7E99CE195}"/>
              </a:ext>
            </a:extLst>
          </p:cNvPr>
          <p:cNvGrpSpPr/>
          <p:nvPr/>
        </p:nvGrpSpPr>
        <p:grpSpPr>
          <a:xfrm>
            <a:off x="5110672" y="5953448"/>
            <a:ext cx="1080337" cy="288001"/>
            <a:chOff x="4998708" y="3676054"/>
            <a:chExt cx="781328" cy="351913"/>
          </a:xfrm>
          <a:effectLst>
            <a:outerShdw blurRad="25400" dist="25400" dir="2700000" algn="ctr" rotWithShape="0">
              <a:srgbClr val="000000">
                <a:alpha val="50000"/>
              </a:srgbClr>
            </a:outerShdw>
          </a:effectLst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655888A4-CDAC-4423-AF64-3C26E93F3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667772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2A100AB-9790-42FC-90BF-A5036822CF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17115" y="3768740"/>
              <a:ext cx="140063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30A95780-7E5C-482E-8070-8A587CBD5FFC}"/>
              </a:ext>
            </a:extLst>
          </p:cNvPr>
          <p:cNvSpPr txBox="1"/>
          <p:nvPr/>
        </p:nvSpPr>
        <p:spPr>
          <a:xfrm>
            <a:off x="5182103" y="5986271"/>
            <a:ext cx="794739" cy="205801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再生ボタン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B9FCE301-48B4-4258-B9ED-F347C1C6FE85}"/>
              </a:ext>
            </a:extLst>
          </p:cNvPr>
          <p:cNvSpPr txBox="1">
            <a:spLocks/>
          </p:cNvSpPr>
          <p:nvPr/>
        </p:nvSpPr>
        <p:spPr>
          <a:xfrm>
            <a:off x="8800099" y="6510479"/>
            <a:ext cx="2063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altLang="ja-JP" smtClean="0">
                <a:solidFill>
                  <a:schemeClr val="tx1"/>
                </a:solidFill>
                <a:latin typeface="FOT-ロダン Pro M" panose="02020600000000000000" pitchFamily="18" charset="-128"/>
                <a:ea typeface="FOT-ロダン Pro M" panose="02020600000000000000" pitchFamily="18" charset="-128"/>
              </a:rPr>
              <a:pPr marL="25400">
                <a:lnSpc>
                  <a:spcPts val="1240"/>
                </a:lnSpc>
              </a:pPr>
              <a:t>6</a:t>
            </a:fld>
            <a:endParaRPr lang="en-US" dirty="0">
              <a:solidFill>
                <a:schemeClr val="tx1"/>
              </a:solidFill>
              <a:latin typeface="FOT-ロダン Pro M" panose="02020600000000000000" pitchFamily="18" charset="-128"/>
              <a:ea typeface="FOT-ロダン Pro M" panose="02020600000000000000" pitchFamily="18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CF65BE1-88E2-46B3-85C5-63A4232700CA}"/>
              </a:ext>
            </a:extLst>
          </p:cNvPr>
          <p:cNvGrpSpPr/>
          <p:nvPr/>
        </p:nvGrpSpPr>
        <p:grpSpPr>
          <a:xfrm>
            <a:off x="2976693" y="5241092"/>
            <a:ext cx="4416113" cy="623222"/>
            <a:chOff x="5552338" y="3676053"/>
            <a:chExt cx="4334883" cy="761524"/>
          </a:xfrm>
          <a:effectLst>
            <a:outerShdw blurRad="25400" dist="25400" dir="2700000" algn="ctr" rotWithShape="0">
              <a:srgbClr val="000000">
                <a:alpha val="50000"/>
              </a:srgbClr>
            </a:outerShdw>
          </a:effectLst>
        </p:grpSpPr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7B28C180-FE71-46B9-A3FE-5D031024B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338" y="3676053"/>
              <a:ext cx="4081921" cy="7615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121BC23-A89D-44CC-9404-FBA512530C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0531" y="4050311"/>
              <a:ext cx="161926" cy="351454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  <a:gd name="connsiteX0" fmla="*/ 5222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222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222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2" name="object 31">
            <a:extLst>
              <a:ext uri="{FF2B5EF4-FFF2-40B4-BE49-F238E27FC236}">
                <a16:creationId xmlns:a16="http://schemas.microsoft.com/office/drawing/2014/main" id="{5B0579A7-D752-4DF4-8570-B0B92B2EC3A2}"/>
              </a:ext>
            </a:extLst>
          </p:cNvPr>
          <p:cNvSpPr txBox="1"/>
          <p:nvPr/>
        </p:nvSpPr>
        <p:spPr>
          <a:xfrm>
            <a:off x="3074489" y="5334966"/>
            <a:ext cx="3947749" cy="423810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スピーカーマークを押すと再生メニューが表示されます。</a:t>
            </a:r>
            <a:endParaRPr lang="en-US" altLang="ja-JP" sz="1200" dirty="0">
              <a:solidFill>
                <a:schemeClr val="bg1"/>
              </a:solidFill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17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再生ボタンを押すと録音した音声が流れます。</a:t>
            </a:r>
            <a:endParaRPr sz="1200" dirty="0">
              <a:solidFill>
                <a:schemeClr val="bg1"/>
              </a:solidFill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1636EFC-C922-4A80-BFFC-0179A7EDD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80" y="2009659"/>
            <a:ext cx="719815" cy="53867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0DD8E61-1AFF-42D4-BB80-C34633488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9" y="2665582"/>
            <a:ext cx="719815" cy="538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6D7E77F-CCE0-40B0-9849-91938E96E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86" y="1385600"/>
            <a:ext cx="6629941" cy="511121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330662" y="1545528"/>
            <a:ext cx="487094" cy="177605"/>
          </a:xfrm>
          <a:custGeom>
            <a:avLst/>
            <a:gdLst/>
            <a:ahLst/>
            <a:cxnLst/>
            <a:rect l="l" t="t" r="r" b="b"/>
            <a:pathLst>
              <a:path w="527685" h="192405">
                <a:moveTo>
                  <a:pt x="0" y="32003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4" y="0"/>
                </a:lnTo>
                <a:lnTo>
                  <a:pt x="495300" y="0"/>
                </a:lnTo>
                <a:lnTo>
                  <a:pt x="507747" y="2518"/>
                </a:lnTo>
                <a:lnTo>
                  <a:pt x="517921" y="9382"/>
                </a:lnTo>
                <a:lnTo>
                  <a:pt x="524785" y="19556"/>
                </a:lnTo>
                <a:lnTo>
                  <a:pt x="527303" y="32003"/>
                </a:lnTo>
                <a:lnTo>
                  <a:pt x="527303" y="160020"/>
                </a:lnTo>
                <a:lnTo>
                  <a:pt x="524785" y="172467"/>
                </a:lnTo>
                <a:lnTo>
                  <a:pt x="517921" y="182641"/>
                </a:lnTo>
                <a:lnTo>
                  <a:pt x="507747" y="189505"/>
                </a:lnTo>
                <a:lnTo>
                  <a:pt x="495300" y="192024"/>
                </a:lnTo>
                <a:lnTo>
                  <a:pt x="32004" y="192024"/>
                </a:lnTo>
                <a:lnTo>
                  <a:pt x="19556" y="189505"/>
                </a:lnTo>
                <a:lnTo>
                  <a:pt x="9382" y="182641"/>
                </a:lnTo>
                <a:lnTo>
                  <a:pt x="2518" y="172467"/>
                </a:lnTo>
                <a:lnTo>
                  <a:pt x="0" y="160020"/>
                </a:lnTo>
                <a:lnTo>
                  <a:pt x="0" y="3200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5720" y="1735561"/>
            <a:ext cx="381610" cy="342314"/>
          </a:xfrm>
          <a:custGeom>
            <a:avLst/>
            <a:gdLst/>
            <a:ahLst/>
            <a:cxnLst/>
            <a:rect l="l" t="t" r="r" b="b"/>
            <a:pathLst>
              <a:path w="340360" h="370840">
                <a:moveTo>
                  <a:pt x="0" y="56642"/>
                </a:moveTo>
                <a:lnTo>
                  <a:pt x="4456" y="34611"/>
                </a:lnTo>
                <a:lnTo>
                  <a:pt x="16605" y="16605"/>
                </a:lnTo>
                <a:lnTo>
                  <a:pt x="34611" y="4456"/>
                </a:lnTo>
                <a:lnTo>
                  <a:pt x="56642" y="0"/>
                </a:lnTo>
                <a:lnTo>
                  <a:pt x="283210" y="0"/>
                </a:lnTo>
                <a:lnTo>
                  <a:pt x="305240" y="4456"/>
                </a:lnTo>
                <a:lnTo>
                  <a:pt x="323246" y="16605"/>
                </a:lnTo>
                <a:lnTo>
                  <a:pt x="335395" y="34611"/>
                </a:lnTo>
                <a:lnTo>
                  <a:pt x="339851" y="56642"/>
                </a:lnTo>
                <a:lnTo>
                  <a:pt x="339851" y="313689"/>
                </a:lnTo>
                <a:lnTo>
                  <a:pt x="335395" y="335720"/>
                </a:lnTo>
                <a:lnTo>
                  <a:pt x="323246" y="353726"/>
                </a:lnTo>
                <a:lnTo>
                  <a:pt x="305240" y="365875"/>
                </a:lnTo>
                <a:lnTo>
                  <a:pt x="283210" y="370332"/>
                </a:lnTo>
                <a:lnTo>
                  <a:pt x="56642" y="370332"/>
                </a:lnTo>
                <a:lnTo>
                  <a:pt x="34611" y="365875"/>
                </a:lnTo>
                <a:lnTo>
                  <a:pt x="16605" y="353726"/>
                </a:lnTo>
                <a:lnTo>
                  <a:pt x="4456" y="335720"/>
                </a:lnTo>
                <a:lnTo>
                  <a:pt x="0" y="313689"/>
                </a:lnTo>
                <a:lnTo>
                  <a:pt x="0" y="5664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7261FD9D-5662-45C4-B4E6-305FBDC71B9A}"/>
              </a:ext>
            </a:extLst>
          </p:cNvPr>
          <p:cNvSpPr txBox="1">
            <a:spLocks/>
          </p:cNvSpPr>
          <p:nvPr/>
        </p:nvSpPr>
        <p:spPr>
          <a:xfrm>
            <a:off x="8758239" y="6510479"/>
            <a:ext cx="2482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altLang="ja-JP" smtClean="0">
                <a:solidFill>
                  <a:schemeClr val="tx1"/>
                </a:solidFill>
                <a:latin typeface="FOT-ロダン Pro M" panose="02020600000000000000" pitchFamily="18" charset="-128"/>
                <a:ea typeface="FOT-ロダン Pro M" panose="02020600000000000000" pitchFamily="18" charset="-128"/>
              </a:rPr>
              <a:pPr marL="25400">
                <a:lnSpc>
                  <a:spcPts val="1240"/>
                </a:lnSpc>
              </a:pPr>
              <a:t>7</a:t>
            </a:fld>
            <a:endParaRPr lang="en-US" dirty="0">
              <a:solidFill>
                <a:schemeClr val="tx1"/>
              </a:solidFill>
              <a:latin typeface="FOT-ロダン Pro M" panose="02020600000000000000" pitchFamily="18" charset="-128"/>
              <a:ea typeface="FOT-ロダン Pro M" panose="02020600000000000000" pitchFamily="18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6044BF2-1782-478B-8A8D-076817FA6C0C}"/>
              </a:ext>
            </a:extLst>
          </p:cNvPr>
          <p:cNvGrpSpPr/>
          <p:nvPr/>
        </p:nvGrpSpPr>
        <p:grpSpPr>
          <a:xfrm>
            <a:off x="2176238" y="5031157"/>
            <a:ext cx="2683359" cy="288001"/>
            <a:chOff x="4859313" y="3676054"/>
            <a:chExt cx="1996217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E4DA488E-E1B5-4973-8C7F-41ECE47CA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856822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CA0EF79-741F-47B0-82E0-9D4AC324F8F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882170" y="3768740"/>
              <a:ext cx="140063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5" name="object 14">
            <a:extLst>
              <a:ext uri="{FF2B5EF4-FFF2-40B4-BE49-F238E27FC236}">
                <a16:creationId xmlns:a16="http://schemas.microsoft.com/office/drawing/2014/main" id="{AF2DD106-6F3D-4C4B-B98D-E319D2EBEEFF}"/>
              </a:ext>
            </a:extLst>
          </p:cNvPr>
          <p:cNvSpPr txBox="1"/>
          <p:nvPr/>
        </p:nvSpPr>
        <p:spPr>
          <a:xfrm>
            <a:off x="2440413" y="5066634"/>
            <a:ext cx="2307030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①録音し直したいスライドを選択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7A081552-DA0E-4224-9876-5B36D8052290}"/>
              </a:ext>
            </a:extLst>
          </p:cNvPr>
          <p:cNvGrpSpPr/>
          <p:nvPr/>
        </p:nvGrpSpPr>
        <p:grpSpPr>
          <a:xfrm>
            <a:off x="4846337" y="2110953"/>
            <a:ext cx="2931721" cy="575999"/>
            <a:chOff x="4861189" y="3652776"/>
            <a:chExt cx="2180980" cy="703824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92C287B3-E24D-48E6-B707-5AD695F03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52776"/>
              <a:ext cx="2043460" cy="7038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928E7FAD-42A4-4AB3-B799-972EDCCDF5AD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4884046" y="3801535"/>
              <a:ext cx="140064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0" name="object 14">
            <a:extLst>
              <a:ext uri="{FF2B5EF4-FFF2-40B4-BE49-F238E27FC236}">
                <a16:creationId xmlns:a16="http://schemas.microsoft.com/office/drawing/2014/main" id="{6E0AA345-3D25-4610-9A50-EC579C220857}"/>
              </a:ext>
            </a:extLst>
          </p:cNvPr>
          <p:cNvSpPr txBox="1"/>
          <p:nvPr/>
        </p:nvSpPr>
        <p:spPr>
          <a:xfrm>
            <a:off x="5107992" y="2165489"/>
            <a:ext cx="2606563" cy="423810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④現在のスライドから記録</a:t>
            </a:r>
            <a:r>
              <a:rPr lang="en-US" altLang="ja-JP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…</a:t>
            </a: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を</a:t>
            </a:r>
          </a:p>
          <a:p>
            <a:pPr>
              <a:lnSpc>
                <a:spcPts val="1700"/>
              </a:lnSpc>
              <a:spcBef>
                <a:spcPts val="5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　クリックすると再録音が開始される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732ED88-56CC-412B-966F-43CCF3D1DAF7}"/>
              </a:ext>
            </a:extLst>
          </p:cNvPr>
          <p:cNvGrpSpPr/>
          <p:nvPr/>
        </p:nvGrpSpPr>
        <p:grpSpPr>
          <a:xfrm>
            <a:off x="2343970" y="1041507"/>
            <a:ext cx="3981302" cy="481914"/>
            <a:chOff x="4998709" y="3676054"/>
            <a:chExt cx="2961789" cy="588859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5851F4B9-268F-4F09-B8BB-1DEEC5A1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76054"/>
              <a:ext cx="2961789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2F24DCC1-658B-4890-AA42-64170AFD95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71278" y="3959767"/>
              <a:ext cx="85273" cy="305146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4" name="object 14">
            <a:extLst>
              <a:ext uri="{FF2B5EF4-FFF2-40B4-BE49-F238E27FC236}">
                <a16:creationId xmlns:a16="http://schemas.microsoft.com/office/drawing/2014/main" id="{88F44DF9-BB1E-48E8-9855-1694B7FE954B}"/>
              </a:ext>
            </a:extLst>
          </p:cNvPr>
          <p:cNvSpPr txBox="1"/>
          <p:nvPr/>
        </p:nvSpPr>
        <p:spPr>
          <a:xfrm>
            <a:off x="2363616" y="1108738"/>
            <a:ext cx="3961656" cy="16572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66823">
              <a:lnSpc>
                <a:spcPts val="12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②画面上部に表示されているスライドショーをクリック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E956CFAB-53C6-4AB0-911E-CD54586E31C4}"/>
              </a:ext>
            </a:extLst>
          </p:cNvPr>
          <p:cNvGrpSpPr/>
          <p:nvPr/>
        </p:nvGrpSpPr>
        <p:grpSpPr>
          <a:xfrm>
            <a:off x="4233955" y="1741460"/>
            <a:ext cx="2760155" cy="288001"/>
            <a:chOff x="4859313" y="3676054"/>
            <a:chExt cx="1996217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03D30DA-5DD9-4627-B6D7-B27FEB2F8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856822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2E6777AB-45D2-4FB0-94D5-73AAA6D36E6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882170" y="3768740"/>
              <a:ext cx="140063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8" name="object 14">
            <a:extLst>
              <a:ext uri="{FF2B5EF4-FFF2-40B4-BE49-F238E27FC236}">
                <a16:creationId xmlns:a16="http://schemas.microsoft.com/office/drawing/2014/main" id="{D580F901-39A3-446B-9EDB-84F5ACE5CA04}"/>
              </a:ext>
            </a:extLst>
          </p:cNvPr>
          <p:cNvSpPr txBox="1"/>
          <p:nvPr/>
        </p:nvSpPr>
        <p:spPr>
          <a:xfrm>
            <a:off x="4498129" y="1795987"/>
            <a:ext cx="2495981" cy="16572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③スライドショーの記録をクリック</a:t>
            </a: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92E41BD4-077D-4DF3-BFD6-6F1E75320DE8}"/>
              </a:ext>
            </a:extLst>
          </p:cNvPr>
          <p:cNvSpPr txBox="1">
            <a:spLocks/>
          </p:cNvSpPr>
          <p:nvPr/>
        </p:nvSpPr>
        <p:spPr>
          <a:xfrm>
            <a:off x="424376" y="340013"/>
            <a:ext cx="8333863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⑥特定のスライドを録音し直したいとき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45720" y="2073598"/>
            <a:ext cx="1040306" cy="147711"/>
          </a:xfrm>
          <a:custGeom>
            <a:avLst/>
            <a:gdLst/>
            <a:ahLst/>
            <a:cxnLst/>
            <a:rect l="l" t="t" r="r" b="b"/>
            <a:pathLst>
              <a:path w="1285239" h="160019">
                <a:moveTo>
                  <a:pt x="0" y="26670"/>
                </a:move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69" y="0"/>
                </a:lnTo>
                <a:lnTo>
                  <a:pt x="1258062" y="0"/>
                </a:lnTo>
                <a:lnTo>
                  <a:pt x="1268444" y="2095"/>
                </a:lnTo>
                <a:lnTo>
                  <a:pt x="1276921" y="7810"/>
                </a:lnTo>
                <a:lnTo>
                  <a:pt x="1282636" y="16287"/>
                </a:lnTo>
                <a:lnTo>
                  <a:pt x="1284731" y="26670"/>
                </a:lnTo>
                <a:lnTo>
                  <a:pt x="1284731" y="133350"/>
                </a:lnTo>
                <a:lnTo>
                  <a:pt x="1282636" y="143732"/>
                </a:lnTo>
                <a:lnTo>
                  <a:pt x="1276921" y="152209"/>
                </a:lnTo>
                <a:lnTo>
                  <a:pt x="1268444" y="157924"/>
                </a:lnTo>
                <a:lnTo>
                  <a:pt x="1258062" y="160020"/>
                </a:lnTo>
                <a:lnTo>
                  <a:pt x="26669" y="160020"/>
                </a:lnTo>
                <a:lnTo>
                  <a:pt x="16287" y="157924"/>
                </a:lnTo>
                <a:lnTo>
                  <a:pt x="7810" y="152209"/>
                </a:lnTo>
                <a:lnTo>
                  <a:pt x="2095" y="143732"/>
                </a:lnTo>
                <a:lnTo>
                  <a:pt x="0" y="133350"/>
                </a:lnTo>
                <a:lnTo>
                  <a:pt x="0" y="2667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733F302-4555-48E0-94B4-88B1EBD92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22" y="2308714"/>
            <a:ext cx="719815" cy="53867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FD22194C-9989-44A8-93E1-C47EB6A19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22" y="2986323"/>
            <a:ext cx="719815" cy="538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3C73CE7-12AC-4BD1-B530-E34A068504DA}"/>
              </a:ext>
            </a:extLst>
          </p:cNvPr>
          <p:cNvGrpSpPr/>
          <p:nvPr/>
        </p:nvGrpSpPr>
        <p:grpSpPr>
          <a:xfrm>
            <a:off x="970568" y="1073112"/>
            <a:ext cx="7202863" cy="5402147"/>
            <a:chOff x="970568" y="1025487"/>
            <a:chExt cx="7202863" cy="5402147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F6D6BA4-5C5F-4CF1-8197-7FE3AD752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68" y="1025487"/>
              <a:ext cx="7202863" cy="5402147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B422DAE-5080-42AE-AD0A-8F7F56281A57}"/>
                </a:ext>
              </a:extLst>
            </p:cNvPr>
            <p:cNvSpPr/>
            <p:nvPr/>
          </p:nvSpPr>
          <p:spPr>
            <a:xfrm>
              <a:off x="970568" y="1025487"/>
              <a:ext cx="7200000" cy="54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object 6"/>
          <p:cNvSpPr/>
          <p:nvPr/>
        </p:nvSpPr>
        <p:spPr>
          <a:xfrm>
            <a:off x="6313199" y="5794267"/>
            <a:ext cx="957551" cy="209842"/>
          </a:xfrm>
          <a:custGeom>
            <a:avLst/>
            <a:gdLst/>
            <a:ahLst/>
            <a:cxnLst/>
            <a:rect l="l" t="t" r="r" b="b"/>
            <a:pathLst>
              <a:path w="1013459" h="227329">
                <a:moveTo>
                  <a:pt x="0" y="37846"/>
                </a:moveTo>
                <a:lnTo>
                  <a:pt x="2966" y="23113"/>
                </a:lnTo>
                <a:lnTo>
                  <a:pt x="11064" y="11083"/>
                </a:lnTo>
                <a:lnTo>
                  <a:pt x="23092" y="2973"/>
                </a:lnTo>
                <a:lnTo>
                  <a:pt x="37846" y="0"/>
                </a:lnTo>
                <a:lnTo>
                  <a:pt x="975613" y="0"/>
                </a:lnTo>
                <a:lnTo>
                  <a:pt x="990367" y="2973"/>
                </a:lnTo>
                <a:lnTo>
                  <a:pt x="1002395" y="11083"/>
                </a:lnTo>
                <a:lnTo>
                  <a:pt x="1010493" y="23113"/>
                </a:lnTo>
                <a:lnTo>
                  <a:pt x="1013459" y="37846"/>
                </a:lnTo>
                <a:lnTo>
                  <a:pt x="1013459" y="189230"/>
                </a:lnTo>
                <a:lnTo>
                  <a:pt x="1010493" y="203962"/>
                </a:lnTo>
                <a:lnTo>
                  <a:pt x="1002395" y="215992"/>
                </a:lnTo>
                <a:lnTo>
                  <a:pt x="990367" y="224102"/>
                </a:lnTo>
                <a:lnTo>
                  <a:pt x="975613" y="227076"/>
                </a:lnTo>
                <a:lnTo>
                  <a:pt x="37846" y="227076"/>
                </a:lnTo>
                <a:lnTo>
                  <a:pt x="23092" y="224102"/>
                </a:lnTo>
                <a:lnTo>
                  <a:pt x="11064" y="215992"/>
                </a:lnTo>
                <a:lnTo>
                  <a:pt x="2966" y="203962"/>
                </a:lnTo>
                <a:lnTo>
                  <a:pt x="0" y="189230"/>
                </a:lnTo>
                <a:lnTo>
                  <a:pt x="0" y="3784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5180D2E-90E5-4012-95E3-09F20C09196D}"/>
              </a:ext>
            </a:extLst>
          </p:cNvPr>
          <p:cNvSpPr txBox="1">
            <a:spLocks/>
          </p:cNvSpPr>
          <p:nvPr/>
        </p:nvSpPr>
        <p:spPr>
          <a:xfrm>
            <a:off x="424377" y="340013"/>
            <a:ext cx="8333862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⑥特定のスライドを録音し直したいとき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22431C4-64CC-4D08-99DD-E77F88898E77}"/>
              </a:ext>
            </a:extLst>
          </p:cNvPr>
          <p:cNvSpPr txBox="1">
            <a:spLocks/>
          </p:cNvSpPr>
          <p:nvPr/>
        </p:nvSpPr>
        <p:spPr>
          <a:xfrm>
            <a:off x="8758239" y="6510479"/>
            <a:ext cx="2482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altLang="ja-JP" smtClean="0">
                <a:solidFill>
                  <a:schemeClr val="tx1"/>
                </a:solidFill>
                <a:latin typeface="FOT-ロダン Pro M" panose="02020600000000000000" pitchFamily="18" charset="-128"/>
                <a:ea typeface="FOT-ロダン Pro M" panose="02020600000000000000" pitchFamily="18" charset="-128"/>
              </a:rPr>
              <a:pPr marL="25400">
                <a:lnSpc>
                  <a:spcPts val="1240"/>
                </a:lnSpc>
              </a:pPr>
              <a:t>8</a:t>
            </a:fld>
            <a:endParaRPr lang="en-US" dirty="0">
              <a:solidFill>
                <a:schemeClr val="tx1"/>
              </a:solidFill>
              <a:latin typeface="FOT-ロダン Pro M" panose="02020600000000000000" pitchFamily="18" charset="-128"/>
              <a:ea typeface="FOT-ロダン Pro M" panose="02020600000000000000" pitchFamily="18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F8AB871-8849-4C19-A4D0-6C3F3DC5639B}"/>
              </a:ext>
            </a:extLst>
          </p:cNvPr>
          <p:cNvGrpSpPr/>
          <p:nvPr/>
        </p:nvGrpSpPr>
        <p:grpSpPr>
          <a:xfrm>
            <a:off x="3722304" y="5589102"/>
            <a:ext cx="2590895" cy="576000"/>
            <a:chOff x="5419174" y="3676054"/>
            <a:chExt cx="1927431" cy="703825"/>
          </a:xfrm>
          <a:effectLst>
            <a:outerShdw blurRad="25400" dist="25400" dir="2700000" algn="ctr" rotWithShape="0">
              <a:srgbClr val="000000">
                <a:alpha val="50000"/>
              </a:srgbClr>
            </a:outerShdw>
          </a:effectLst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CFC8A26C-D810-4300-94FB-4F2E84DFC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174" y="3676054"/>
              <a:ext cx="1741977" cy="7038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B26DB0DA-486A-46B8-93C8-6DD115F98B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137176" y="3885607"/>
              <a:ext cx="140064" cy="278794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96E6CAA0-4C05-4369-87DB-20DBD9567BEC}"/>
              </a:ext>
            </a:extLst>
          </p:cNvPr>
          <p:cNvSpPr txBox="1"/>
          <p:nvPr/>
        </p:nvSpPr>
        <p:spPr>
          <a:xfrm>
            <a:off x="3811922" y="5641271"/>
            <a:ext cx="2222821" cy="43663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⑤再録音終了後、右</a:t>
            </a:r>
            <a:r>
              <a:rPr lang="ja-JP" altLang="en-US" sz="1200" spc="-5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クリック＞</a:t>
            </a:r>
            <a:endParaRPr lang="en-US" altLang="ja-JP" sz="1200" spc="-5" dirty="0">
              <a:solidFill>
                <a:schemeClr val="bg1"/>
              </a:solidFill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spc="-5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　</a:t>
            </a: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スライドショーの終了を選択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492</Words>
  <Application>Microsoft Office PowerPoint</Application>
  <PresentationFormat>画面に合わせる (4:3)</PresentationFormat>
  <Paragraphs>115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FOT-ロダン Pro B</vt:lpstr>
      <vt:lpstr>FOT-ロダン Pro DB</vt:lpstr>
      <vt:lpstr>FOT-ロダン Pro M</vt:lpstr>
      <vt:lpstr>Arial</vt:lpstr>
      <vt:lpstr>Calibri</vt:lpstr>
      <vt:lpstr>Times New Roman</vt:lpstr>
      <vt:lpstr>Office テーマ</vt:lpstr>
      <vt:lpstr>The 14th Asia Pacific Cervical Spine  Society Meeting</vt:lpstr>
      <vt:lpstr>スライド付き発表動画の作成方法～アップまでの流れ</vt:lpstr>
      <vt:lpstr>①録音を始める前に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小森 OTO</cp:lastModifiedBy>
  <cp:revision>306</cp:revision>
  <cp:lastPrinted>2020-05-12T00:33:27Z</cp:lastPrinted>
  <dcterms:created xsi:type="dcterms:W3CDTF">2020-04-28T02:17:46Z</dcterms:created>
  <dcterms:modified xsi:type="dcterms:W3CDTF">2020-09-03T11:59:08Z</dcterms:modified>
</cp:coreProperties>
</file>